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746" r:id="rId5"/>
    <p:sldId id="760" r:id="rId6"/>
    <p:sldId id="353" r:id="rId7"/>
    <p:sldId id="778" r:id="rId8"/>
    <p:sldId id="779" r:id="rId9"/>
    <p:sldId id="780" r:id="rId10"/>
    <p:sldId id="781" r:id="rId11"/>
    <p:sldId id="782" r:id="rId12"/>
    <p:sldId id="783" r:id="rId13"/>
    <p:sldId id="784" r:id="rId14"/>
    <p:sldId id="785" r:id="rId15"/>
    <p:sldId id="777" r:id="rId16"/>
    <p:sldId id="352" r:id="rId17"/>
    <p:sldId id="355" r:id="rId18"/>
    <p:sldId id="356" r:id="rId19"/>
    <p:sldId id="357" r:id="rId20"/>
    <p:sldId id="358" r:id="rId21"/>
    <p:sldId id="359" r:id="rId22"/>
    <p:sldId id="360" r:id="rId2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C3EEFFC-66BA-CB0A-C0E1-01BCC73AE6B5}" name="Capucine Radice" initials="CR" userId="S::cradice@radix.ch::2312a14e-efab-4ec2-800f-693af071e41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ymeric DALLINGE" initials="AD" lastIdx="2" clrIdx="0">
    <p:extLst>
      <p:ext uri="{19B8F6BF-5375-455C-9EA6-DF929625EA0E}">
        <p15:presenceInfo xmlns:p15="http://schemas.microsoft.com/office/powerpoint/2012/main" userId="S-1-5-21-623505572-1301678141-20206299-766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373C3F-0098-43CC-BC74-07FBB6DF23A9}" v="1" dt="2024-08-28T09:58:40.5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1139" autoAdjust="0"/>
  </p:normalViewPr>
  <p:slideViewPr>
    <p:cSldViewPr snapToGrid="0">
      <p:cViewPr varScale="1">
        <p:scale>
          <a:sx n="81" d="100"/>
          <a:sy n="81" d="100"/>
        </p:scale>
        <p:origin x="133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otte AKHRAS-PANCALDI" userId="420da53e-7f40-4c85-8c90-cd46aa973202" providerId="ADAL" clId="{CB373C3F-0098-43CC-BC74-07FBB6DF23A9}"/>
    <pc:docChg chg="custSel addSld delSld modSld">
      <pc:chgData name="Charlotte AKHRAS-PANCALDI" userId="420da53e-7f40-4c85-8c90-cd46aa973202" providerId="ADAL" clId="{CB373C3F-0098-43CC-BC74-07FBB6DF23A9}" dt="2024-09-11T10:29:49.681" v="321" actId="2696"/>
      <pc:docMkLst>
        <pc:docMk/>
      </pc:docMkLst>
      <pc:sldChg chg="del">
        <pc:chgData name="Charlotte AKHRAS-PANCALDI" userId="420da53e-7f40-4c85-8c90-cd46aa973202" providerId="ADAL" clId="{CB373C3F-0098-43CC-BC74-07FBB6DF23A9}" dt="2024-09-11T10:26:14.076" v="274" actId="2696"/>
        <pc:sldMkLst>
          <pc:docMk/>
          <pc:sldMk cId="1751328870" sldId="257"/>
        </pc:sldMkLst>
      </pc:sldChg>
      <pc:sldChg chg="del">
        <pc:chgData name="Charlotte AKHRAS-PANCALDI" userId="420da53e-7f40-4c85-8c90-cd46aa973202" providerId="ADAL" clId="{CB373C3F-0098-43CC-BC74-07FBB6DF23A9}" dt="2024-09-11T10:28:23.402" v="294" actId="2696"/>
        <pc:sldMkLst>
          <pc:docMk/>
          <pc:sldMk cId="0" sldId="259"/>
        </pc:sldMkLst>
      </pc:sldChg>
      <pc:sldChg chg="del">
        <pc:chgData name="Charlotte AKHRAS-PANCALDI" userId="420da53e-7f40-4c85-8c90-cd46aa973202" providerId="ADAL" clId="{CB373C3F-0098-43CC-BC74-07FBB6DF23A9}" dt="2024-09-11T10:23:40.659" v="241" actId="2696"/>
        <pc:sldMkLst>
          <pc:docMk/>
          <pc:sldMk cId="3579714867" sldId="260"/>
        </pc:sldMkLst>
      </pc:sldChg>
      <pc:sldChg chg="del">
        <pc:chgData name="Charlotte AKHRAS-PANCALDI" userId="420da53e-7f40-4c85-8c90-cd46aa973202" providerId="ADAL" clId="{CB373C3F-0098-43CC-BC74-07FBB6DF23A9}" dt="2024-09-11T10:23:45.107" v="242" actId="2696"/>
        <pc:sldMkLst>
          <pc:docMk/>
          <pc:sldMk cId="3035568474" sldId="263"/>
        </pc:sldMkLst>
      </pc:sldChg>
      <pc:sldChg chg="del">
        <pc:chgData name="Charlotte AKHRAS-PANCALDI" userId="420da53e-7f40-4c85-8c90-cd46aa973202" providerId="ADAL" clId="{CB373C3F-0098-43CC-BC74-07FBB6DF23A9}" dt="2024-09-11T10:23:49.966" v="243" actId="2696"/>
        <pc:sldMkLst>
          <pc:docMk/>
          <pc:sldMk cId="2816376821" sldId="264"/>
        </pc:sldMkLst>
      </pc:sldChg>
      <pc:sldChg chg="del">
        <pc:chgData name="Charlotte AKHRAS-PANCALDI" userId="420da53e-7f40-4c85-8c90-cd46aa973202" providerId="ADAL" clId="{CB373C3F-0098-43CC-BC74-07FBB6DF23A9}" dt="2024-09-11T10:23:53.437" v="244" actId="2696"/>
        <pc:sldMkLst>
          <pc:docMk/>
          <pc:sldMk cId="1416039676" sldId="265"/>
        </pc:sldMkLst>
      </pc:sldChg>
      <pc:sldChg chg="del">
        <pc:chgData name="Charlotte AKHRAS-PANCALDI" userId="420da53e-7f40-4c85-8c90-cd46aa973202" providerId="ADAL" clId="{CB373C3F-0098-43CC-BC74-07FBB6DF23A9}" dt="2024-09-11T10:23:58.839" v="245" actId="2696"/>
        <pc:sldMkLst>
          <pc:docMk/>
          <pc:sldMk cId="1899957908" sldId="266"/>
        </pc:sldMkLst>
      </pc:sldChg>
      <pc:sldChg chg="del">
        <pc:chgData name="Charlotte AKHRAS-PANCALDI" userId="420da53e-7f40-4c85-8c90-cd46aa973202" providerId="ADAL" clId="{CB373C3F-0098-43CC-BC74-07FBB6DF23A9}" dt="2024-09-11T10:29:40.165" v="318" actId="2696"/>
        <pc:sldMkLst>
          <pc:docMk/>
          <pc:sldMk cId="495905380" sldId="276"/>
        </pc:sldMkLst>
      </pc:sldChg>
      <pc:sldChg chg="del">
        <pc:chgData name="Charlotte AKHRAS-PANCALDI" userId="420da53e-7f40-4c85-8c90-cd46aa973202" providerId="ADAL" clId="{CB373C3F-0098-43CC-BC74-07FBB6DF23A9}" dt="2024-09-11T10:23:34.387" v="239" actId="2696"/>
        <pc:sldMkLst>
          <pc:docMk/>
          <pc:sldMk cId="1789823216" sldId="278"/>
        </pc:sldMkLst>
      </pc:sldChg>
      <pc:sldChg chg="del">
        <pc:chgData name="Charlotte AKHRAS-PANCALDI" userId="420da53e-7f40-4c85-8c90-cd46aa973202" providerId="ADAL" clId="{CB373C3F-0098-43CC-BC74-07FBB6DF23A9}" dt="2024-09-11T10:24:35.829" v="254" actId="2696"/>
        <pc:sldMkLst>
          <pc:docMk/>
          <pc:sldMk cId="2177475268" sldId="281"/>
        </pc:sldMkLst>
      </pc:sldChg>
      <pc:sldChg chg="del">
        <pc:chgData name="Charlotte AKHRAS-PANCALDI" userId="420da53e-7f40-4c85-8c90-cd46aa973202" providerId="ADAL" clId="{CB373C3F-0098-43CC-BC74-07FBB6DF23A9}" dt="2024-09-11T10:29:17.096" v="310" actId="2696"/>
        <pc:sldMkLst>
          <pc:docMk/>
          <pc:sldMk cId="1599625972" sldId="310"/>
        </pc:sldMkLst>
      </pc:sldChg>
      <pc:sldChg chg="del">
        <pc:chgData name="Charlotte AKHRAS-PANCALDI" userId="420da53e-7f40-4c85-8c90-cd46aa973202" providerId="ADAL" clId="{CB373C3F-0098-43CC-BC74-07FBB6DF23A9}" dt="2024-09-11T10:29:49.681" v="321" actId="2696"/>
        <pc:sldMkLst>
          <pc:docMk/>
          <pc:sldMk cId="1680242194" sldId="311"/>
        </pc:sldMkLst>
      </pc:sldChg>
      <pc:sldChg chg="del">
        <pc:chgData name="Charlotte AKHRAS-PANCALDI" userId="420da53e-7f40-4c85-8c90-cd46aa973202" providerId="ADAL" clId="{CB373C3F-0098-43CC-BC74-07FBB6DF23A9}" dt="2024-09-11T10:29:37.257" v="317" actId="2696"/>
        <pc:sldMkLst>
          <pc:docMk/>
          <pc:sldMk cId="1438581690" sldId="316"/>
        </pc:sldMkLst>
      </pc:sldChg>
      <pc:sldChg chg="del">
        <pc:chgData name="Charlotte AKHRAS-PANCALDI" userId="420da53e-7f40-4c85-8c90-cd46aa973202" providerId="ADAL" clId="{CB373C3F-0098-43CC-BC74-07FBB6DF23A9}" dt="2024-09-11T10:29:19.689" v="311" actId="2696"/>
        <pc:sldMkLst>
          <pc:docMk/>
          <pc:sldMk cId="2192484071" sldId="317"/>
        </pc:sldMkLst>
      </pc:sldChg>
      <pc:sldChg chg="del">
        <pc:chgData name="Charlotte AKHRAS-PANCALDI" userId="420da53e-7f40-4c85-8c90-cd46aa973202" providerId="ADAL" clId="{CB373C3F-0098-43CC-BC74-07FBB6DF23A9}" dt="2024-09-11T10:29:22.226" v="312" actId="2696"/>
        <pc:sldMkLst>
          <pc:docMk/>
          <pc:sldMk cId="2784950809" sldId="318"/>
        </pc:sldMkLst>
      </pc:sldChg>
      <pc:sldChg chg="del">
        <pc:chgData name="Charlotte AKHRAS-PANCALDI" userId="420da53e-7f40-4c85-8c90-cd46aa973202" providerId="ADAL" clId="{CB373C3F-0098-43CC-BC74-07FBB6DF23A9}" dt="2024-09-11T10:29:24.665" v="313" actId="2696"/>
        <pc:sldMkLst>
          <pc:docMk/>
          <pc:sldMk cId="3536855815" sldId="319"/>
        </pc:sldMkLst>
      </pc:sldChg>
      <pc:sldChg chg="del">
        <pc:chgData name="Charlotte AKHRAS-PANCALDI" userId="420da53e-7f40-4c85-8c90-cd46aa973202" providerId="ADAL" clId="{CB373C3F-0098-43CC-BC74-07FBB6DF23A9}" dt="2024-09-11T10:29:27.761" v="314" actId="2696"/>
        <pc:sldMkLst>
          <pc:docMk/>
          <pc:sldMk cId="161515871" sldId="322"/>
        </pc:sldMkLst>
      </pc:sldChg>
      <pc:sldChg chg="del">
        <pc:chgData name="Charlotte AKHRAS-PANCALDI" userId="420da53e-7f40-4c85-8c90-cd46aa973202" providerId="ADAL" clId="{CB373C3F-0098-43CC-BC74-07FBB6DF23A9}" dt="2024-09-11T10:23:29.625" v="238" actId="2696"/>
        <pc:sldMkLst>
          <pc:docMk/>
          <pc:sldMk cId="3875551307" sldId="323"/>
        </pc:sldMkLst>
      </pc:sldChg>
      <pc:sldChg chg="del">
        <pc:chgData name="Charlotte AKHRAS-PANCALDI" userId="420da53e-7f40-4c85-8c90-cd46aa973202" providerId="ADAL" clId="{CB373C3F-0098-43CC-BC74-07FBB6DF23A9}" dt="2024-09-11T10:24:02.358" v="246" actId="2696"/>
        <pc:sldMkLst>
          <pc:docMk/>
          <pc:sldMk cId="385826828" sldId="324"/>
        </pc:sldMkLst>
      </pc:sldChg>
      <pc:sldChg chg="del">
        <pc:chgData name="Charlotte AKHRAS-PANCALDI" userId="420da53e-7f40-4c85-8c90-cd46aa973202" providerId="ADAL" clId="{CB373C3F-0098-43CC-BC74-07FBB6DF23A9}" dt="2024-09-11T10:24:05.895" v="247" actId="2696"/>
        <pc:sldMkLst>
          <pc:docMk/>
          <pc:sldMk cId="966150498" sldId="325"/>
        </pc:sldMkLst>
      </pc:sldChg>
      <pc:sldChg chg="del">
        <pc:chgData name="Charlotte AKHRAS-PANCALDI" userId="420da53e-7f40-4c85-8c90-cd46aa973202" providerId="ADAL" clId="{CB373C3F-0098-43CC-BC74-07FBB6DF23A9}" dt="2024-09-11T10:24:14.162" v="248" actId="2696"/>
        <pc:sldMkLst>
          <pc:docMk/>
          <pc:sldMk cId="2346517432" sldId="326"/>
        </pc:sldMkLst>
      </pc:sldChg>
      <pc:sldChg chg="del">
        <pc:chgData name="Charlotte AKHRAS-PANCALDI" userId="420da53e-7f40-4c85-8c90-cd46aa973202" providerId="ADAL" clId="{CB373C3F-0098-43CC-BC74-07FBB6DF23A9}" dt="2024-09-11T10:24:17.636" v="249" actId="2696"/>
        <pc:sldMkLst>
          <pc:docMk/>
          <pc:sldMk cId="3930600813" sldId="327"/>
        </pc:sldMkLst>
      </pc:sldChg>
      <pc:sldChg chg="del modNotesTx">
        <pc:chgData name="Charlotte AKHRAS-PANCALDI" userId="420da53e-7f40-4c85-8c90-cd46aa973202" providerId="ADAL" clId="{CB373C3F-0098-43CC-BC74-07FBB6DF23A9}" dt="2024-09-11T10:24:21.001" v="250" actId="2696"/>
        <pc:sldMkLst>
          <pc:docMk/>
          <pc:sldMk cId="1192582669" sldId="328"/>
        </pc:sldMkLst>
      </pc:sldChg>
      <pc:sldChg chg="del">
        <pc:chgData name="Charlotte AKHRAS-PANCALDI" userId="420da53e-7f40-4c85-8c90-cd46aa973202" providerId="ADAL" clId="{CB373C3F-0098-43CC-BC74-07FBB6DF23A9}" dt="2024-09-11T10:24:32.635" v="253" actId="2696"/>
        <pc:sldMkLst>
          <pc:docMk/>
          <pc:sldMk cId="1971518157" sldId="329"/>
        </pc:sldMkLst>
      </pc:sldChg>
      <pc:sldChg chg="del">
        <pc:chgData name="Charlotte AKHRAS-PANCALDI" userId="420da53e-7f40-4c85-8c90-cd46aa973202" providerId="ADAL" clId="{CB373C3F-0098-43CC-BC74-07FBB6DF23A9}" dt="2024-09-11T10:24:38.753" v="255" actId="2696"/>
        <pc:sldMkLst>
          <pc:docMk/>
          <pc:sldMk cId="1162595844" sldId="330"/>
        </pc:sldMkLst>
      </pc:sldChg>
      <pc:sldChg chg="modSp del mod">
        <pc:chgData name="Charlotte AKHRAS-PANCALDI" userId="420da53e-7f40-4c85-8c90-cd46aa973202" providerId="ADAL" clId="{CB373C3F-0098-43CC-BC74-07FBB6DF23A9}" dt="2024-09-11T10:24:56.111" v="261" actId="2696"/>
        <pc:sldMkLst>
          <pc:docMk/>
          <pc:sldMk cId="264687902" sldId="334"/>
        </pc:sldMkLst>
        <pc:spChg chg="mod">
          <ac:chgData name="Charlotte AKHRAS-PANCALDI" userId="420da53e-7f40-4c85-8c90-cd46aa973202" providerId="ADAL" clId="{CB373C3F-0098-43CC-BC74-07FBB6DF23A9}" dt="2024-08-28T09:18:40.570" v="7" actId="20577"/>
          <ac:spMkLst>
            <pc:docMk/>
            <pc:sldMk cId="264687902" sldId="334"/>
            <ac:spMk id="13" creationId="{5ABA07CA-786B-2645-8523-386E46BA2146}"/>
          </ac:spMkLst>
        </pc:spChg>
      </pc:sldChg>
      <pc:sldChg chg="del">
        <pc:chgData name="Charlotte AKHRAS-PANCALDI" userId="420da53e-7f40-4c85-8c90-cd46aa973202" providerId="ADAL" clId="{CB373C3F-0098-43CC-BC74-07FBB6DF23A9}" dt="2024-09-11T10:24:59.949" v="262" actId="2696"/>
        <pc:sldMkLst>
          <pc:docMk/>
          <pc:sldMk cId="2377719622" sldId="335"/>
        </pc:sldMkLst>
      </pc:sldChg>
      <pc:sldChg chg="del">
        <pc:chgData name="Charlotte AKHRAS-PANCALDI" userId="420da53e-7f40-4c85-8c90-cd46aa973202" providerId="ADAL" clId="{CB373C3F-0098-43CC-BC74-07FBB6DF23A9}" dt="2024-09-11T10:25:03.194" v="263" actId="2696"/>
        <pc:sldMkLst>
          <pc:docMk/>
          <pc:sldMk cId="1789181675" sldId="336"/>
        </pc:sldMkLst>
      </pc:sldChg>
      <pc:sldChg chg="del">
        <pc:chgData name="Charlotte AKHRAS-PANCALDI" userId="420da53e-7f40-4c85-8c90-cd46aa973202" providerId="ADAL" clId="{CB373C3F-0098-43CC-BC74-07FBB6DF23A9}" dt="2024-09-11T10:25:06.826" v="264" actId="2696"/>
        <pc:sldMkLst>
          <pc:docMk/>
          <pc:sldMk cId="2760568070" sldId="337"/>
        </pc:sldMkLst>
      </pc:sldChg>
      <pc:sldChg chg="del">
        <pc:chgData name="Charlotte AKHRAS-PANCALDI" userId="420da53e-7f40-4c85-8c90-cd46aa973202" providerId="ADAL" clId="{CB373C3F-0098-43CC-BC74-07FBB6DF23A9}" dt="2024-09-11T10:25:09.610" v="265" actId="2696"/>
        <pc:sldMkLst>
          <pc:docMk/>
          <pc:sldMk cId="4134353184" sldId="338"/>
        </pc:sldMkLst>
      </pc:sldChg>
      <pc:sldChg chg="del">
        <pc:chgData name="Charlotte AKHRAS-PANCALDI" userId="420da53e-7f40-4c85-8c90-cd46aa973202" providerId="ADAL" clId="{CB373C3F-0098-43CC-BC74-07FBB6DF23A9}" dt="2024-09-11T10:25:12.505" v="266" actId="2696"/>
        <pc:sldMkLst>
          <pc:docMk/>
          <pc:sldMk cId="4083458990" sldId="339"/>
        </pc:sldMkLst>
      </pc:sldChg>
      <pc:sldChg chg="del">
        <pc:chgData name="Charlotte AKHRAS-PANCALDI" userId="420da53e-7f40-4c85-8c90-cd46aa973202" providerId="ADAL" clId="{CB373C3F-0098-43CC-BC74-07FBB6DF23A9}" dt="2024-09-11T10:26:41.290" v="281" actId="2696"/>
        <pc:sldMkLst>
          <pc:docMk/>
          <pc:sldMk cId="974170353" sldId="342"/>
        </pc:sldMkLst>
      </pc:sldChg>
      <pc:sldChg chg="del">
        <pc:chgData name="Charlotte AKHRAS-PANCALDI" userId="420da53e-7f40-4c85-8c90-cd46aa973202" providerId="ADAL" clId="{CB373C3F-0098-43CC-BC74-07FBB6DF23A9}" dt="2024-09-11T10:26:44.875" v="282" actId="2696"/>
        <pc:sldMkLst>
          <pc:docMk/>
          <pc:sldMk cId="3856339377" sldId="343"/>
        </pc:sldMkLst>
      </pc:sldChg>
      <pc:sldChg chg="del">
        <pc:chgData name="Charlotte AKHRAS-PANCALDI" userId="420da53e-7f40-4c85-8c90-cd46aa973202" providerId="ADAL" clId="{CB373C3F-0098-43CC-BC74-07FBB6DF23A9}" dt="2024-09-11T10:27:06.844" v="289" actId="2696"/>
        <pc:sldMkLst>
          <pc:docMk/>
          <pc:sldMk cId="0" sldId="348"/>
        </pc:sldMkLst>
      </pc:sldChg>
      <pc:sldChg chg="mod modShow">
        <pc:chgData name="Charlotte AKHRAS-PANCALDI" userId="420da53e-7f40-4c85-8c90-cd46aa973202" providerId="ADAL" clId="{CB373C3F-0098-43CC-BC74-07FBB6DF23A9}" dt="2024-08-28T09:24:55.332" v="28" actId="729"/>
        <pc:sldMkLst>
          <pc:docMk/>
          <pc:sldMk cId="3006546972" sldId="352"/>
        </pc:sldMkLst>
      </pc:sldChg>
      <pc:sldChg chg="modSp mod modShow chgLayout modNotesTx">
        <pc:chgData name="Charlotte AKHRAS-PANCALDI" userId="420da53e-7f40-4c85-8c90-cd46aa973202" providerId="ADAL" clId="{CB373C3F-0098-43CC-BC74-07FBB6DF23A9}" dt="2024-08-29T08:43:30.368" v="227" actId="729"/>
        <pc:sldMkLst>
          <pc:docMk/>
          <pc:sldMk cId="2935624778" sldId="353"/>
        </pc:sldMkLst>
        <pc:spChg chg="mod">
          <ac:chgData name="Charlotte AKHRAS-PANCALDI" userId="420da53e-7f40-4c85-8c90-cd46aa973202" providerId="ADAL" clId="{CB373C3F-0098-43CC-BC74-07FBB6DF23A9}" dt="2024-08-28T09:32:02.122" v="50" actId="255"/>
          <ac:spMkLst>
            <pc:docMk/>
            <pc:sldMk cId="2935624778" sldId="353"/>
            <ac:spMk id="4" creationId="{BD9FE9C1-4F55-0A40-91D0-FC9D238DF6FA}"/>
          </ac:spMkLst>
        </pc:spChg>
      </pc:sldChg>
      <pc:sldChg chg="mod modShow">
        <pc:chgData name="Charlotte AKHRAS-PANCALDI" userId="420da53e-7f40-4c85-8c90-cd46aa973202" providerId="ADAL" clId="{CB373C3F-0098-43CC-BC74-07FBB6DF23A9}" dt="2024-08-28T09:25:10.605" v="29" actId="729"/>
        <pc:sldMkLst>
          <pc:docMk/>
          <pc:sldMk cId="541048748" sldId="355"/>
        </pc:sldMkLst>
      </pc:sldChg>
      <pc:sldChg chg="mod modShow">
        <pc:chgData name="Charlotte AKHRAS-PANCALDI" userId="420da53e-7f40-4c85-8c90-cd46aa973202" providerId="ADAL" clId="{CB373C3F-0098-43CC-BC74-07FBB6DF23A9}" dt="2024-08-28T09:25:15.281" v="30" actId="729"/>
        <pc:sldMkLst>
          <pc:docMk/>
          <pc:sldMk cId="2309272660" sldId="356"/>
        </pc:sldMkLst>
      </pc:sldChg>
      <pc:sldChg chg="mod modShow">
        <pc:chgData name="Charlotte AKHRAS-PANCALDI" userId="420da53e-7f40-4c85-8c90-cd46aa973202" providerId="ADAL" clId="{CB373C3F-0098-43CC-BC74-07FBB6DF23A9}" dt="2024-08-28T09:25:20.540" v="31" actId="729"/>
        <pc:sldMkLst>
          <pc:docMk/>
          <pc:sldMk cId="2378973610" sldId="357"/>
        </pc:sldMkLst>
      </pc:sldChg>
      <pc:sldChg chg="mod modShow">
        <pc:chgData name="Charlotte AKHRAS-PANCALDI" userId="420da53e-7f40-4c85-8c90-cd46aa973202" providerId="ADAL" clId="{CB373C3F-0098-43CC-BC74-07FBB6DF23A9}" dt="2024-08-28T09:25:23.651" v="32" actId="729"/>
        <pc:sldMkLst>
          <pc:docMk/>
          <pc:sldMk cId="1964483096" sldId="358"/>
        </pc:sldMkLst>
      </pc:sldChg>
      <pc:sldChg chg="mod modShow">
        <pc:chgData name="Charlotte AKHRAS-PANCALDI" userId="420da53e-7f40-4c85-8c90-cd46aa973202" providerId="ADAL" clId="{CB373C3F-0098-43CC-BC74-07FBB6DF23A9}" dt="2024-08-28T09:25:27.008" v="33" actId="729"/>
        <pc:sldMkLst>
          <pc:docMk/>
          <pc:sldMk cId="3519683896" sldId="359"/>
        </pc:sldMkLst>
      </pc:sldChg>
      <pc:sldChg chg="mod modShow">
        <pc:chgData name="Charlotte AKHRAS-PANCALDI" userId="420da53e-7f40-4c85-8c90-cd46aa973202" providerId="ADAL" clId="{CB373C3F-0098-43CC-BC74-07FBB6DF23A9}" dt="2024-08-28T09:25:30.600" v="34" actId="729"/>
        <pc:sldMkLst>
          <pc:docMk/>
          <pc:sldMk cId="2724615453" sldId="360"/>
        </pc:sldMkLst>
      </pc:sldChg>
      <pc:sldChg chg="del">
        <pc:chgData name="Charlotte AKHRAS-PANCALDI" userId="420da53e-7f40-4c85-8c90-cd46aa973202" providerId="ADAL" clId="{CB373C3F-0098-43CC-BC74-07FBB6DF23A9}" dt="2024-09-11T10:28:37.613" v="298" actId="2696"/>
        <pc:sldMkLst>
          <pc:docMk/>
          <pc:sldMk cId="0" sldId="361"/>
        </pc:sldMkLst>
      </pc:sldChg>
      <pc:sldChg chg="del mod modShow">
        <pc:chgData name="Charlotte AKHRAS-PANCALDI" userId="420da53e-7f40-4c85-8c90-cd46aa973202" providerId="ADAL" clId="{CB373C3F-0098-43CC-BC74-07FBB6DF23A9}" dt="2024-09-11T10:28:31.219" v="296" actId="2696"/>
        <pc:sldMkLst>
          <pc:docMk/>
          <pc:sldMk cId="1497889121" sldId="362"/>
        </pc:sldMkLst>
      </pc:sldChg>
      <pc:sldChg chg="del">
        <pc:chgData name="Charlotte AKHRAS-PANCALDI" userId="420da53e-7f40-4c85-8c90-cd46aa973202" providerId="ADAL" clId="{CB373C3F-0098-43CC-BC74-07FBB6DF23A9}" dt="2024-09-11T10:28:40.913" v="299" actId="2696"/>
        <pc:sldMkLst>
          <pc:docMk/>
          <pc:sldMk cId="415115058" sldId="363"/>
        </pc:sldMkLst>
      </pc:sldChg>
      <pc:sldChg chg="del">
        <pc:chgData name="Charlotte AKHRAS-PANCALDI" userId="420da53e-7f40-4c85-8c90-cd46aa973202" providerId="ADAL" clId="{CB373C3F-0098-43CC-BC74-07FBB6DF23A9}" dt="2024-09-11T10:28:53.619" v="302" actId="2696"/>
        <pc:sldMkLst>
          <pc:docMk/>
          <pc:sldMk cId="869465823" sldId="367"/>
        </pc:sldMkLst>
      </pc:sldChg>
      <pc:sldChg chg="del">
        <pc:chgData name="Charlotte AKHRAS-PANCALDI" userId="420da53e-7f40-4c85-8c90-cd46aa973202" providerId="ADAL" clId="{CB373C3F-0098-43CC-BC74-07FBB6DF23A9}" dt="2024-09-11T10:29:31.710" v="315" actId="2696"/>
        <pc:sldMkLst>
          <pc:docMk/>
          <pc:sldMk cId="3029593329" sldId="370"/>
        </pc:sldMkLst>
      </pc:sldChg>
      <pc:sldChg chg="del">
        <pc:chgData name="Charlotte AKHRAS-PANCALDI" userId="420da53e-7f40-4c85-8c90-cd46aa973202" providerId="ADAL" clId="{CB373C3F-0098-43CC-BC74-07FBB6DF23A9}" dt="2024-09-11T10:29:34.348" v="316" actId="2696"/>
        <pc:sldMkLst>
          <pc:docMk/>
          <pc:sldMk cId="3540883509" sldId="371"/>
        </pc:sldMkLst>
      </pc:sldChg>
      <pc:sldChg chg="del">
        <pc:chgData name="Charlotte AKHRAS-PANCALDI" userId="420da53e-7f40-4c85-8c90-cd46aa973202" providerId="ADAL" clId="{CB373C3F-0098-43CC-BC74-07FBB6DF23A9}" dt="2024-09-11T10:29:45.164" v="320" actId="2696"/>
        <pc:sldMkLst>
          <pc:docMk/>
          <pc:sldMk cId="744584183" sldId="373"/>
        </pc:sldMkLst>
      </pc:sldChg>
      <pc:sldChg chg="del">
        <pc:chgData name="Charlotte AKHRAS-PANCALDI" userId="420da53e-7f40-4c85-8c90-cd46aa973202" providerId="ADAL" clId="{CB373C3F-0098-43CC-BC74-07FBB6DF23A9}" dt="2024-09-11T10:24:50.187" v="259" actId="2696"/>
        <pc:sldMkLst>
          <pc:docMk/>
          <pc:sldMk cId="3296785178" sldId="376"/>
        </pc:sldMkLst>
      </pc:sldChg>
      <pc:sldChg chg="del">
        <pc:chgData name="Charlotte AKHRAS-PANCALDI" userId="420da53e-7f40-4c85-8c90-cd46aa973202" providerId="ADAL" clId="{CB373C3F-0098-43CC-BC74-07FBB6DF23A9}" dt="2024-09-11T10:23:21.390" v="237" actId="2696"/>
        <pc:sldMkLst>
          <pc:docMk/>
          <pc:sldMk cId="3500079950" sldId="726"/>
        </pc:sldMkLst>
      </pc:sldChg>
      <pc:sldChg chg="del">
        <pc:chgData name="Charlotte AKHRAS-PANCALDI" userId="420da53e-7f40-4c85-8c90-cd46aa973202" providerId="ADAL" clId="{CB373C3F-0098-43CC-BC74-07FBB6DF23A9}" dt="2024-09-11T10:24:41.470" v="256" actId="2696"/>
        <pc:sldMkLst>
          <pc:docMk/>
          <pc:sldMk cId="3388785508" sldId="727"/>
        </pc:sldMkLst>
      </pc:sldChg>
      <pc:sldChg chg="del">
        <pc:chgData name="Charlotte AKHRAS-PANCALDI" userId="420da53e-7f40-4c85-8c90-cd46aa973202" providerId="ADAL" clId="{CB373C3F-0098-43CC-BC74-07FBB6DF23A9}" dt="2024-09-11T10:24:25.274" v="251" actId="2696"/>
        <pc:sldMkLst>
          <pc:docMk/>
          <pc:sldMk cId="998280462" sldId="729"/>
        </pc:sldMkLst>
      </pc:sldChg>
      <pc:sldChg chg="del">
        <pc:chgData name="Charlotte AKHRAS-PANCALDI" userId="420da53e-7f40-4c85-8c90-cd46aa973202" providerId="ADAL" clId="{CB373C3F-0098-43CC-BC74-07FBB6DF23A9}" dt="2024-09-11T10:24:28.828" v="252" actId="2696"/>
        <pc:sldMkLst>
          <pc:docMk/>
          <pc:sldMk cId="522893091" sldId="730"/>
        </pc:sldMkLst>
      </pc:sldChg>
      <pc:sldChg chg="del">
        <pc:chgData name="Charlotte AKHRAS-PANCALDI" userId="420da53e-7f40-4c85-8c90-cd46aa973202" providerId="ADAL" clId="{CB373C3F-0098-43CC-BC74-07FBB6DF23A9}" dt="2024-09-11T10:24:43.770" v="257" actId="2696"/>
        <pc:sldMkLst>
          <pc:docMk/>
          <pc:sldMk cId="1602897860" sldId="731"/>
        </pc:sldMkLst>
      </pc:sldChg>
      <pc:sldChg chg="del">
        <pc:chgData name="Charlotte AKHRAS-PANCALDI" userId="420da53e-7f40-4c85-8c90-cd46aa973202" providerId="ADAL" clId="{CB373C3F-0098-43CC-BC74-07FBB6DF23A9}" dt="2024-09-11T10:24:46.333" v="258" actId="2696"/>
        <pc:sldMkLst>
          <pc:docMk/>
          <pc:sldMk cId="518490307" sldId="732"/>
        </pc:sldMkLst>
      </pc:sldChg>
      <pc:sldChg chg="del">
        <pc:chgData name="Charlotte AKHRAS-PANCALDI" userId="420da53e-7f40-4c85-8c90-cd46aa973202" providerId="ADAL" clId="{CB373C3F-0098-43CC-BC74-07FBB6DF23A9}" dt="2024-09-11T10:24:53.376" v="260" actId="2696"/>
        <pc:sldMkLst>
          <pc:docMk/>
          <pc:sldMk cId="1903684935" sldId="733"/>
        </pc:sldMkLst>
      </pc:sldChg>
      <pc:sldChg chg="del">
        <pc:chgData name="Charlotte AKHRAS-PANCALDI" userId="420da53e-7f40-4c85-8c90-cd46aa973202" providerId="ADAL" clId="{CB373C3F-0098-43CC-BC74-07FBB6DF23A9}" dt="2024-09-11T10:25:15.534" v="267" actId="2696"/>
        <pc:sldMkLst>
          <pc:docMk/>
          <pc:sldMk cId="3125306616" sldId="734"/>
        </pc:sldMkLst>
      </pc:sldChg>
      <pc:sldChg chg="del">
        <pc:chgData name="Charlotte AKHRAS-PANCALDI" userId="420da53e-7f40-4c85-8c90-cd46aa973202" providerId="ADAL" clId="{CB373C3F-0098-43CC-BC74-07FBB6DF23A9}" dt="2024-09-11T10:25:24.619" v="269" actId="2696"/>
        <pc:sldMkLst>
          <pc:docMk/>
          <pc:sldMk cId="2693601940" sldId="735"/>
        </pc:sldMkLst>
      </pc:sldChg>
      <pc:sldChg chg="del">
        <pc:chgData name="Charlotte AKHRAS-PANCALDI" userId="420da53e-7f40-4c85-8c90-cd46aa973202" providerId="ADAL" clId="{CB373C3F-0098-43CC-BC74-07FBB6DF23A9}" dt="2024-09-11T10:26:49.213" v="283" actId="2696"/>
        <pc:sldMkLst>
          <pc:docMk/>
          <pc:sldMk cId="1345306683" sldId="736"/>
        </pc:sldMkLst>
      </pc:sldChg>
      <pc:sldChg chg="del">
        <pc:chgData name="Charlotte AKHRAS-PANCALDI" userId="420da53e-7f40-4c85-8c90-cd46aa973202" providerId="ADAL" clId="{CB373C3F-0098-43CC-BC74-07FBB6DF23A9}" dt="2024-09-11T10:26:51.810" v="284" actId="2696"/>
        <pc:sldMkLst>
          <pc:docMk/>
          <pc:sldMk cId="3067033121" sldId="737"/>
        </pc:sldMkLst>
      </pc:sldChg>
      <pc:sldChg chg="del">
        <pc:chgData name="Charlotte AKHRAS-PANCALDI" userId="420da53e-7f40-4c85-8c90-cd46aa973202" providerId="ADAL" clId="{CB373C3F-0098-43CC-BC74-07FBB6DF23A9}" dt="2024-09-11T10:26:55.471" v="285" actId="2696"/>
        <pc:sldMkLst>
          <pc:docMk/>
          <pc:sldMk cId="2860430120" sldId="738"/>
        </pc:sldMkLst>
      </pc:sldChg>
      <pc:sldChg chg="del">
        <pc:chgData name="Charlotte AKHRAS-PANCALDI" userId="420da53e-7f40-4c85-8c90-cd46aa973202" providerId="ADAL" clId="{CB373C3F-0098-43CC-BC74-07FBB6DF23A9}" dt="2024-09-11T10:26:58.507" v="286" actId="2696"/>
        <pc:sldMkLst>
          <pc:docMk/>
          <pc:sldMk cId="113670130" sldId="739"/>
        </pc:sldMkLst>
      </pc:sldChg>
      <pc:sldChg chg="del">
        <pc:chgData name="Charlotte AKHRAS-PANCALDI" userId="420da53e-7f40-4c85-8c90-cd46aa973202" providerId="ADAL" clId="{CB373C3F-0098-43CC-BC74-07FBB6DF23A9}" dt="2024-09-11T10:27:01.505" v="287" actId="2696"/>
        <pc:sldMkLst>
          <pc:docMk/>
          <pc:sldMk cId="2439853538" sldId="740"/>
        </pc:sldMkLst>
      </pc:sldChg>
      <pc:sldChg chg="del">
        <pc:chgData name="Charlotte AKHRAS-PANCALDI" userId="420da53e-7f40-4c85-8c90-cd46aa973202" providerId="ADAL" clId="{CB373C3F-0098-43CC-BC74-07FBB6DF23A9}" dt="2024-09-11T10:27:03.887" v="288" actId="2696"/>
        <pc:sldMkLst>
          <pc:docMk/>
          <pc:sldMk cId="3249242767" sldId="741"/>
        </pc:sldMkLst>
      </pc:sldChg>
      <pc:sldChg chg="del">
        <pc:chgData name="Charlotte AKHRAS-PANCALDI" userId="420da53e-7f40-4c85-8c90-cd46aa973202" providerId="ADAL" clId="{CB373C3F-0098-43CC-BC74-07FBB6DF23A9}" dt="2024-09-11T10:27:09.390" v="290" actId="2696"/>
        <pc:sldMkLst>
          <pc:docMk/>
          <pc:sldMk cId="2051040345" sldId="742"/>
        </pc:sldMkLst>
      </pc:sldChg>
      <pc:sldChg chg="del">
        <pc:chgData name="Charlotte AKHRAS-PANCALDI" userId="420da53e-7f40-4c85-8c90-cd46aa973202" providerId="ADAL" clId="{CB373C3F-0098-43CC-BC74-07FBB6DF23A9}" dt="2024-09-11T10:27:24.785" v="291" actId="2696"/>
        <pc:sldMkLst>
          <pc:docMk/>
          <pc:sldMk cId="3435318126" sldId="743"/>
        </pc:sldMkLst>
      </pc:sldChg>
      <pc:sldChg chg="modSp del mod">
        <pc:chgData name="Charlotte AKHRAS-PANCALDI" userId="420da53e-7f40-4c85-8c90-cd46aa973202" providerId="ADAL" clId="{CB373C3F-0098-43CC-BC74-07FBB6DF23A9}" dt="2024-09-11T10:27:30.882" v="293" actId="2696"/>
        <pc:sldMkLst>
          <pc:docMk/>
          <pc:sldMk cId="2513848761" sldId="745"/>
        </pc:sldMkLst>
        <pc:spChg chg="mod">
          <ac:chgData name="Charlotte AKHRAS-PANCALDI" userId="420da53e-7f40-4c85-8c90-cd46aa973202" providerId="ADAL" clId="{CB373C3F-0098-43CC-BC74-07FBB6DF23A9}" dt="2024-08-28T09:24:21.151" v="26" actId="313"/>
          <ac:spMkLst>
            <pc:docMk/>
            <pc:sldMk cId="2513848761" sldId="745"/>
            <ac:spMk id="4" creationId="{70467172-E756-51C8-2894-4A5112FC0A83}"/>
          </ac:spMkLst>
        </pc:spChg>
      </pc:sldChg>
      <pc:sldChg chg="del">
        <pc:chgData name="Charlotte AKHRAS-PANCALDI" userId="420da53e-7f40-4c85-8c90-cd46aa973202" providerId="ADAL" clId="{CB373C3F-0098-43CC-BC74-07FBB6DF23A9}" dt="2024-09-11T10:28:56.412" v="303" actId="2696"/>
        <pc:sldMkLst>
          <pc:docMk/>
          <pc:sldMk cId="3266406062" sldId="747"/>
        </pc:sldMkLst>
      </pc:sldChg>
      <pc:sldChg chg="del">
        <pc:chgData name="Charlotte AKHRAS-PANCALDI" userId="420da53e-7f40-4c85-8c90-cd46aa973202" providerId="ADAL" clId="{CB373C3F-0098-43CC-BC74-07FBB6DF23A9}" dt="2024-09-11T10:28:59.023" v="304" actId="2696"/>
        <pc:sldMkLst>
          <pc:docMk/>
          <pc:sldMk cId="3245183241" sldId="748"/>
        </pc:sldMkLst>
      </pc:sldChg>
      <pc:sldChg chg="del">
        <pc:chgData name="Charlotte AKHRAS-PANCALDI" userId="420da53e-7f40-4c85-8c90-cd46aa973202" providerId="ADAL" clId="{CB373C3F-0098-43CC-BC74-07FBB6DF23A9}" dt="2024-09-11T10:29:01.696" v="305" actId="2696"/>
        <pc:sldMkLst>
          <pc:docMk/>
          <pc:sldMk cId="2013282616" sldId="749"/>
        </pc:sldMkLst>
      </pc:sldChg>
      <pc:sldChg chg="del">
        <pc:chgData name="Charlotte AKHRAS-PANCALDI" userId="420da53e-7f40-4c85-8c90-cd46aa973202" providerId="ADAL" clId="{CB373C3F-0098-43CC-BC74-07FBB6DF23A9}" dt="2024-09-11T10:29:04.278" v="306" actId="2696"/>
        <pc:sldMkLst>
          <pc:docMk/>
          <pc:sldMk cId="671655179" sldId="750"/>
        </pc:sldMkLst>
      </pc:sldChg>
      <pc:sldChg chg="del">
        <pc:chgData name="Charlotte AKHRAS-PANCALDI" userId="420da53e-7f40-4c85-8c90-cd46aa973202" providerId="ADAL" clId="{CB373C3F-0098-43CC-BC74-07FBB6DF23A9}" dt="2024-09-11T10:29:07.567" v="307" actId="2696"/>
        <pc:sldMkLst>
          <pc:docMk/>
          <pc:sldMk cId="2793587489" sldId="751"/>
        </pc:sldMkLst>
      </pc:sldChg>
      <pc:sldChg chg="del">
        <pc:chgData name="Charlotte AKHRAS-PANCALDI" userId="420da53e-7f40-4c85-8c90-cd46aa973202" providerId="ADAL" clId="{CB373C3F-0098-43CC-BC74-07FBB6DF23A9}" dt="2024-09-11T10:28:26.749" v="295" actId="2696"/>
        <pc:sldMkLst>
          <pc:docMk/>
          <pc:sldMk cId="2671430059" sldId="753"/>
        </pc:sldMkLst>
      </pc:sldChg>
      <pc:sldChg chg="del">
        <pc:chgData name="Charlotte AKHRAS-PANCALDI" userId="420da53e-7f40-4c85-8c90-cd46aa973202" providerId="ADAL" clId="{CB373C3F-0098-43CC-BC74-07FBB6DF23A9}" dt="2024-09-11T10:28:34.486" v="297" actId="2696"/>
        <pc:sldMkLst>
          <pc:docMk/>
          <pc:sldMk cId="2566738248" sldId="754"/>
        </pc:sldMkLst>
      </pc:sldChg>
      <pc:sldChg chg="del">
        <pc:chgData name="Charlotte AKHRAS-PANCALDI" userId="420da53e-7f40-4c85-8c90-cd46aa973202" providerId="ADAL" clId="{CB373C3F-0098-43CC-BC74-07FBB6DF23A9}" dt="2024-09-11T10:28:48.612" v="301" actId="2696"/>
        <pc:sldMkLst>
          <pc:docMk/>
          <pc:sldMk cId="2553622977" sldId="756"/>
        </pc:sldMkLst>
      </pc:sldChg>
      <pc:sldChg chg="del">
        <pc:chgData name="Charlotte AKHRAS-PANCALDI" userId="420da53e-7f40-4c85-8c90-cd46aa973202" providerId="ADAL" clId="{CB373C3F-0098-43CC-BC74-07FBB6DF23A9}" dt="2024-09-11T10:29:10.589" v="308" actId="2696"/>
        <pc:sldMkLst>
          <pc:docMk/>
          <pc:sldMk cId="683043451" sldId="757"/>
        </pc:sldMkLst>
      </pc:sldChg>
      <pc:sldChg chg="del">
        <pc:chgData name="Charlotte AKHRAS-PANCALDI" userId="420da53e-7f40-4c85-8c90-cd46aa973202" providerId="ADAL" clId="{CB373C3F-0098-43CC-BC74-07FBB6DF23A9}" dt="2024-09-11T10:29:14.203" v="309" actId="2696"/>
        <pc:sldMkLst>
          <pc:docMk/>
          <pc:sldMk cId="3469530499" sldId="758"/>
        </pc:sldMkLst>
      </pc:sldChg>
      <pc:sldChg chg="del">
        <pc:chgData name="Charlotte AKHRAS-PANCALDI" userId="420da53e-7f40-4c85-8c90-cd46aa973202" providerId="ADAL" clId="{CB373C3F-0098-43CC-BC74-07FBB6DF23A9}" dt="2024-09-11T10:29:42.664" v="319" actId="2696"/>
        <pc:sldMkLst>
          <pc:docMk/>
          <pc:sldMk cId="3256372252" sldId="759"/>
        </pc:sldMkLst>
      </pc:sldChg>
      <pc:sldChg chg="del">
        <pc:chgData name="Charlotte AKHRAS-PANCALDI" userId="420da53e-7f40-4c85-8c90-cd46aa973202" providerId="ADAL" clId="{CB373C3F-0098-43CC-BC74-07FBB6DF23A9}" dt="2024-09-11T10:25:44.112" v="272" actId="2696"/>
        <pc:sldMkLst>
          <pc:docMk/>
          <pc:sldMk cId="1559568179" sldId="762"/>
        </pc:sldMkLst>
      </pc:sldChg>
      <pc:sldChg chg="del">
        <pc:chgData name="Charlotte AKHRAS-PANCALDI" userId="420da53e-7f40-4c85-8c90-cd46aa973202" providerId="ADAL" clId="{CB373C3F-0098-43CC-BC74-07FBB6DF23A9}" dt="2024-09-11T10:25:47.054" v="273" actId="2696"/>
        <pc:sldMkLst>
          <pc:docMk/>
          <pc:sldMk cId="2375293488" sldId="763"/>
        </pc:sldMkLst>
      </pc:sldChg>
      <pc:sldChg chg="del">
        <pc:chgData name="Charlotte AKHRAS-PANCALDI" userId="420da53e-7f40-4c85-8c90-cd46aa973202" providerId="ADAL" clId="{CB373C3F-0098-43CC-BC74-07FBB6DF23A9}" dt="2024-09-11T10:26:17.624" v="275" actId="2696"/>
        <pc:sldMkLst>
          <pc:docMk/>
          <pc:sldMk cId="1021857348" sldId="764"/>
        </pc:sldMkLst>
      </pc:sldChg>
      <pc:sldChg chg="modSp del mod">
        <pc:chgData name="Charlotte AKHRAS-PANCALDI" userId="420da53e-7f40-4c85-8c90-cd46aa973202" providerId="ADAL" clId="{CB373C3F-0098-43CC-BC74-07FBB6DF23A9}" dt="2024-09-11T10:26:26.315" v="276" actId="2696"/>
        <pc:sldMkLst>
          <pc:docMk/>
          <pc:sldMk cId="3614575516" sldId="765"/>
        </pc:sldMkLst>
        <pc:spChg chg="mod">
          <ac:chgData name="Charlotte AKHRAS-PANCALDI" userId="420da53e-7f40-4c85-8c90-cd46aa973202" providerId="ADAL" clId="{CB373C3F-0098-43CC-BC74-07FBB6DF23A9}" dt="2024-08-28T09:21:02.542" v="22" actId="20577"/>
          <ac:spMkLst>
            <pc:docMk/>
            <pc:sldMk cId="3614575516" sldId="765"/>
            <ac:spMk id="3" creationId="{9F34D262-BA4C-6640-9987-0F5047508556}"/>
          </ac:spMkLst>
        </pc:spChg>
      </pc:sldChg>
      <pc:sldChg chg="del">
        <pc:chgData name="Charlotte AKHRAS-PANCALDI" userId="420da53e-7f40-4c85-8c90-cd46aa973202" providerId="ADAL" clId="{CB373C3F-0098-43CC-BC74-07FBB6DF23A9}" dt="2024-09-11T10:23:37.169" v="240" actId="2696"/>
        <pc:sldMkLst>
          <pc:docMk/>
          <pc:sldMk cId="2452501752" sldId="767"/>
        </pc:sldMkLst>
      </pc:sldChg>
      <pc:sldChg chg="del">
        <pc:chgData name="Charlotte AKHRAS-PANCALDI" userId="420da53e-7f40-4c85-8c90-cd46aa973202" providerId="ADAL" clId="{CB373C3F-0098-43CC-BC74-07FBB6DF23A9}" dt="2024-09-11T10:26:29.179" v="277" actId="2696"/>
        <pc:sldMkLst>
          <pc:docMk/>
          <pc:sldMk cId="2065789494" sldId="768"/>
        </pc:sldMkLst>
      </pc:sldChg>
      <pc:sldChg chg="del">
        <pc:chgData name="Charlotte AKHRAS-PANCALDI" userId="420da53e-7f40-4c85-8c90-cd46aa973202" providerId="ADAL" clId="{CB373C3F-0098-43CC-BC74-07FBB6DF23A9}" dt="2024-09-11T10:28:44.245" v="300" actId="2696"/>
        <pc:sldMkLst>
          <pc:docMk/>
          <pc:sldMk cId="2189793942" sldId="769"/>
        </pc:sldMkLst>
      </pc:sldChg>
      <pc:sldChg chg="del">
        <pc:chgData name="Charlotte AKHRAS-PANCALDI" userId="420da53e-7f40-4c85-8c90-cd46aa973202" providerId="ADAL" clId="{CB373C3F-0098-43CC-BC74-07FBB6DF23A9}" dt="2024-09-11T10:25:21.509" v="268" actId="2696"/>
        <pc:sldMkLst>
          <pc:docMk/>
          <pc:sldMk cId="2415174333" sldId="770"/>
        </pc:sldMkLst>
      </pc:sldChg>
      <pc:sldChg chg="del">
        <pc:chgData name="Charlotte AKHRAS-PANCALDI" userId="420da53e-7f40-4c85-8c90-cd46aa973202" providerId="ADAL" clId="{CB373C3F-0098-43CC-BC74-07FBB6DF23A9}" dt="2024-09-11T10:25:28.125" v="270" actId="2696"/>
        <pc:sldMkLst>
          <pc:docMk/>
          <pc:sldMk cId="3615119300" sldId="771"/>
        </pc:sldMkLst>
      </pc:sldChg>
      <pc:sldChg chg="modSp del mod">
        <pc:chgData name="Charlotte AKHRAS-PANCALDI" userId="420da53e-7f40-4c85-8c90-cd46aa973202" providerId="ADAL" clId="{CB373C3F-0098-43CC-BC74-07FBB6DF23A9}" dt="2024-09-11T10:25:40.489" v="271" actId="2696"/>
        <pc:sldMkLst>
          <pc:docMk/>
          <pc:sldMk cId="2028212097" sldId="772"/>
        </pc:sldMkLst>
        <pc:spChg chg="mod">
          <ac:chgData name="Charlotte AKHRAS-PANCALDI" userId="420da53e-7f40-4c85-8c90-cd46aa973202" providerId="ADAL" clId="{CB373C3F-0098-43CC-BC74-07FBB6DF23A9}" dt="2024-08-28T09:20:37.139" v="15" actId="20577"/>
          <ac:spMkLst>
            <pc:docMk/>
            <pc:sldMk cId="2028212097" sldId="772"/>
            <ac:spMk id="3" creationId="{7080688F-80CC-CB2F-BBFF-6F3A3AAB2004}"/>
          </ac:spMkLst>
        </pc:spChg>
      </pc:sldChg>
      <pc:sldChg chg="del">
        <pc:chgData name="Charlotte AKHRAS-PANCALDI" userId="420da53e-7f40-4c85-8c90-cd46aa973202" providerId="ADAL" clId="{CB373C3F-0098-43CC-BC74-07FBB6DF23A9}" dt="2024-09-11T10:26:31.931" v="278" actId="2696"/>
        <pc:sldMkLst>
          <pc:docMk/>
          <pc:sldMk cId="3057468313" sldId="773"/>
        </pc:sldMkLst>
      </pc:sldChg>
      <pc:sldChg chg="del">
        <pc:chgData name="Charlotte AKHRAS-PANCALDI" userId="420da53e-7f40-4c85-8c90-cd46aa973202" providerId="ADAL" clId="{CB373C3F-0098-43CC-BC74-07FBB6DF23A9}" dt="2024-09-11T10:27:27.332" v="292" actId="2696"/>
        <pc:sldMkLst>
          <pc:docMk/>
          <pc:sldMk cId="3443467912" sldId="774"/>
        </pc:sldMkLst>
      </pc:sldChg>
      <pc:sldChg chg="del">
        <pc:chgData name="Charlotte AKHRAS-PANCALDI" userId="420da53e-7f40-4c85-8c90-cd46aa973202" providerId="ADAL" clId="{CB373C3F-0098-43CC-BC74-07FBB6DF23A9}" dt="2024-09-11T10:26:34.479" v="279" actId="2696"/>
        <pc:sldMkLst>
          <pc:docMk/>
          <pc:sldMk cId="893391209" sldId="775"/>
        </pc:sldMkLst>
      </pc:sldChg>
      <pc:sldChg chg="del">
        <pc:chgData name="Charlotte AKHRAS-PANCALDI" userId="420da53e-7f40-4c85-8c90-cd46aa973202" providerId="ADAL" clId="{CB373C3F-0098-43CC-BC74-07FBB6DF23A9}" dt="2024-09-11T10:26:37.419" v="280" actId="2696"/>
        <pc:sldMkLst>
          <pc:docMk/>
          <pc:sldMk cId="3202882419" sldId="776"/>
        </pc:sldMkLst>
      </pc:sldChg>
      <pc:sldChg chg="add">
        <pc:chgData name="Charlotte AKHRAS-PANCALDI" userId="420da53e-7f40-4c85-8c90-cd46aa973202" providerId="ADAL" clId="{CB373C3F-0098-43CC-BC74-07FBB6DF23A9}" dt="2024-08-28T09:30:36.632" v="36" actId="2890"/>
        <pc:sldMkLst>
          <pc:docMk/>
          <pc:sldMk cId="582329154" sldId="777"/>
        </pc:sldMkLst>
      </pc:sldChg>
      <pc:sldChg chg="modSp add mod modShow modNotesTx">
        <pc:chgData name="Charlotte AKHRAS-PANCALDI" userId="420da53e-7f40-4c85-8c90-cd46aa973202" providerId="ADAL" clId="{CB373C3F-0098-43CC-BC74-07FBB6DF23A9}" dt="2024-08-29T08:43:34.535" v="228" actId="729"/>
        <pc:sldMkLst>
          <pc:docMk/>
          <pc:sldMk cId="1921751436" sldId="778"/>
        </pc:sldMkLst>
        <pc:spChg chg="mod">
          <ac:chgData name="Charlotte AKHRAS-PANCALDI" userId="420da53e-7f40-4c85-8c90-cd46aa973202" providerId="ADAL" clId="{CB373C3F-0098-43CC-BC74-07FBB6DF23A9}" dt="2024-08-28T09:34:43.886" v="98" actId="20577"/>
          <ac:spMkLst>
            <pc:docMk/>
            <pc:sldMk cId="1921751436" sldId="778"/>
            <ac:spMk id="4" creationId="{BD9FE9C1-4F55-0A40-91D0-FC9D238DF6FA}"/>
          </ac:spMkLst>
        </pc:spChg>
      </pc:sldChg>
      <pc:sldChg chg="modSp add mod modShow modNotesTx">
        <pc:chgData name="Charlotte AKHRAS-PANCALDI" userId="420da53e-7f40-4c85-8c90-cd46aa973202" providerId="ADAL" clId="{CB373C3F-0098-43CC-BC74-07FBB6DF23A9}" dt="2024-08-29T08:43:39.097" v="229" actId="729"/>
        <pc:sldMkLst>
          <pc:docMk/>
          <pc:sldMk cId="1606849153" sldId="779"/>
        </pc:sldMkLst>
        <pc:spChg chg="mod">
          <ac:chgData name="Charlotte AKHRAS-PANCALDI" userId="420da53e-7f40-4c85-8c90-cd46aa973202" providerId="ADAL" clId="{CB373C3F-0098-43CC-BC74-07FBB6DF23A9}" dt="2024-08-28T09:40:17.845" v="155" actId="20577"/>
          <ac:spMkLst>
            <pc:docMk/>
            <pc:sldMk cId="1606849153" sldId="779"/>
            <ac:spMk id="4" creationId="{BD9FE9C1-4F55-0A40-91D0-FC9D238DF6FA}"/>
          </ac:spMkLst>
        </pc:spChg>
      </pc:sldChg>
      <pc:sldChg chg="modSp add mod modShow modNotesTx">
        <pc:chgData name="Charlotte AKHRAS-PANCALDI" userId="420da53e-7f40-4c85-8c90-cd46aa973202" providerId="ADAL" clId="{CB373C3F-0098-43CC-BC74-07FBB6DF23A9}" dt="2024-08-29T08:43:43.909" v="230" actId="729"/>
        <pc:sldMkLst>
          <pc:docMk/>
          <pc:sldMk cId="2477414745" sldId="780"/>
        </pc:sldMkLst>
        <pc:spChg chg="mod">
          <ac:chgData name="Charlotte AKHRAS-PANCALDI" userId="420da53e-7f40-4c85-8c90-cd46aa973202" providerId="ADAL" clId="{CB373C3F-0098-43CC-BC74-07FBB6DF23A9}" dt="2024-08-28T09:40:12.403" v="153" actId="20577"/>
          <ac:spMkLst>
            <pc:docMk/>
            <pc:sldMk cId="2477414745" sldId="780"/>
            <ac:spMk id="4" creationId="{BD9FE9C1-4F55-0A40-91D0-FC9D238DF6FA}"/>
          </ac:spMkLst>
        </pc:spChg>
      </pc:sldChg>
      <pc:sldChg chg="modSp add mod modShow modNotesTx">
        <pc:chgData name="Charlotte AKHRAS-PANCALDI" userId="420da53e-7f40-4c85-8c90-cd46aa973202" providerId="ADAL" clId="{CB373C3F-0098-43CC-BC74-07FBB6DF23A9}" dt="2024-08-29T08:43:47.221" v="231" actId="729"/>
        <pc:sldMkLst>
          <pc:docMk/>
          <pc:sldMk cId="1519531072" sldId="781"/>
        </pc:sldMkLst>
        <pc:spChg chg="mod">
          <ac:chgData name="Charlotte AKHRAS-PANCALDI" userId="420da53e-7f40-4c85-8c90-cd46aa973202" providerId="ADAL" clId="{CB373C3F-0098-43CC-BC74-07FBB6DF23A9}" dt="2024-08-28T09:40:28.006" v="156" actId="108"/>
          <ac:spMkLst>
            <pc:docMk/>
            <pc:sldMk cId="1519531072" sldId="781"/>
            <ac:spMk id="4" creationId="{BD9FE9C1-4F55-0A40-91D0-FC9D238DF6FA}"/>
          </ac:spMkLst>
        </pc:spChg>
      </pc:sldChg>
      <pc:sldChg chg="modSp add mod modShow modNotesTx">
        <pc:chgData name="Charlotte AKHRAS-PANCALDI" userId="420da53e-7f40-4c85-8c90-cd46aa973202" providerId="ADAL" clId="{CB373C3F-0098-43CC-BC74-07FBB6DF23A9}" dt="2024-08-29T08:43:50.726" v="232" actId="729"/>
        <pc:sldMkLst>
          <pc:docMk/>
          <pc:sldMk cId="1521057653" sldId="782"/>
        </pc:sldMkLst>
        <pc:spChg chg="mod">
          <ac:chgData name="Charlotte AKHRAS-PANCALDI" userId="420da53e-7f40-4c85-8c90-cd46aa973202" providerId="ADAL" clId="{CB373C3F-0098-43CC-BC74-07FBB6DF23A9}" dt="2024-08-28T09:41:47.976" v="169" actId="20577"/>
          <ac:spMkLst>
            <pc:docMk/>
            <pc:sldMk cId="1521057653" sldId="782"/>
            <ac:spMk id="4" creationId="{BD9FE9C1-4F55-0A40-91D0-FC9D238DF6FA}"/>
          </ac:spMkLst>
        </pc:spChg>
      </pc:sldChg>
      <pc:sldChg chg="modSp add mod modShow modNotesTx">
        <pc:chgData name="Charlotte AKHRAS-PANCALDI" userId="420da53e-7f40-4c85-8c90-cd46aa973202" providerId="ADAL" clId="{CB373C3F-0098-43CC-BC74-07FBB6DF23A9}" dt="2024-08-29T08:43:53.718" v="233" actId="729"/>
        <pc:sldMkLst>
          <pc:docMk/>
          <pc:sldMk cId="1957035845" sldId="783"/>
        </pc:sldMkLst>
        <pc:spChg chg="mod">
          <ac:chgData name="Charlotte AKHRAS-PANCALDI" userId="420da53e-7f40-4c85-8c90-cd46aa973202" providerId="ADAL" clId="{CB373C3F-0098-43CC-BC74-07FBB6DF23A9}" dt="2024-08-28T09:43:08.500" v="183" actId="108"/>
          <ac:spMkLst>
            <pc:docMk/>
            <pc:sldMk cId="1957035845" sldId="783"/>
            <ac:spMk id="4" creationId="{BD9FE9C1-4F55-0A40-91D0-FC9D238DF6FA}"/>
          </ac:spMkLst>
        </pc:spChg>
      </pc:sldChg>
      <pc:sldChg chg="modSp add mod modShow modNotesTx">
        <pc:chgData name="Charlotte AKHRAS-PANCALDI" userId="420da53e-7f40-4c85-8c90-cd46aa973202" providerId="ADAL" clId="{CB373C3F-0098-43CC-BC74-07FBB6DF23A9}" dt="2024-08-29T08:43:56.852" v="234" actId="729"/>
        <pc:sldMkLst>
          <pc:docMk/>
          <pc:sldMk cId="1687305400" sldId="784"/>
        </pc:sldMkLst>
        <pc:spChg chg="mod">
          <ac:chgData name="Charlotte AKHRAS-PANCALDI" userId="420da53e-7f40-4c85-8c90-cd46aa973202" providerId="ADAL" clId="{CB373C3F-0098-43CC-BC74-07FBB6DF23A9}" dt="2024-08-28T09:55:02.648" v="198" actId="108"/>
          <ac:spMkLst>
            <pc:docMk/>
            <pc:sldMk cId="1687305400" sldId="784"/>
            <ac:spMk id="4" creationId="{BD9FE9C1-4F55-0A40-91D0-FC9D238DF6FA}"/>
          </ac:spMkLst>
        </pc:spChg>
      </pc:sldChg>
      <pc:sldChg chg="modSp add mod modShow modNotesTx">
        <pc:chgData name="Charlotte AKHRAS-PANCALDI" userId="420da53e-7f40-4c85-8c90-cd46aa973202" providerId="ADAL" clId="{CB373C3F-0098-43CC-BC74-07FBB6DF23A9}" dt="2024-08-29T08:44:05.273" v="236" actId="20577"/>
        <pc:sldMkLst>
          <pc:docMk/>
          <pc:sldMk cId="3262279037" sldId="785"/>
        </pc:sldMkLst>
        <pc:spChg chg="mod">
          <ac:chgData name="Charlotte AKHRAS-PANCALDI" userId="420da53e-7f40-4c85-8c90-cd46aa973202" providerId="ADAL" clId="{CB373C3F-0098-43CC-BC74-07FBB6DF23A9}" dt="2024-08-29T08:44:05.273" v="236" actId="20577"/>
          <ac:spMkLst>
            <pc:docMk/>
            <pc:sldMk cId="3262279037" sldId="785"/>
            <ac:spMk id="4" creationId="{BD9FE9C1-4F55-0A40-91D0-FC9D238DF6FA}"/>
          </ac:spMkLst>
        </pc:spChg>
      </pc:sldChg>
      <pc:sldMasterChg chg="delSldLayout">
        <pc:chgData name="Charlotte AKHRAS-PANCALDI" userId="420da53e-7f40-4c85-8c90-cd46aa973202" providerId="ADAL" clId="{CB373C3F-0098-43CC-BC74-07FBB6DF23A9}" dt="2024-09-11T10:29:49.681" v="321" actId="2696"/>
        <pc:sldMasterMkLst>
          <pc:docMk/>
          <pc:sldMasterMk cId="1398465547" sldId="2147483648"/>
        </pc:sldMasterMkLst>
        <pc:sldLayoutChg chg="del">
          <pc:chgData name="Charlotte AKHRAS-PANCALDI" userId="420da53e-7f40-4c85-8c90-cd46aa973202" providerId="ADAL" clId="{CB373C3F-0098-43CC-BC74-07FBB6DF23A9}" dt="2024-09-11T10:29:49.681" v="321" actId="2696"/>
          <pc:sldLayoutMkLst>
            <pc:docMk/>
            <pc:sldMasterMk cId="1398465547" sldId="2147483648"/>
            <pc:sldLayoutMk cId="60575286"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7CB84D-FC35-4539-9C49-5DA6F7B60387}" type="datetimeFigureOut">
              <a:rPr lang="de-CH" smtClean="0"/>
              <a:t>11.09.2024</a:t>
            </a:fld>
            <a:endParaRPr lang="de-CH"/>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A9ED3C-6007-430A-8A4C-2DC06C0CF54E}" type="slidenum">
              <a:rPr lang="de-CH" smtClean="0"/>
              <a:t>‹N°›</a:t>
            </a:fld>
            <a:endParaRPr lang="de-CH"/>
          </a:p>
        </p:txBody>
      </p:sp>
    </p:spTree>
    <p:extLst>
      <p:ext uri="{BB962C8B-B14F-4D97-AF65-F5344CB8AC3E}">
        <p14:creationId xmlns:p14="http://schemas.microsoft.com/office/powerpoint/2010/main" val="2722635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arretonslesviolences.gouv.fr/sites/default/files/2022-11/Lettre%20n%C2%B018%20-%20Les%20violences%20au%20sein%20du%20couple%20et%20les%20violences%20sexuelles%20en%202021.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santepubliquefrance.fr/determinants-de-sante/sante-sexuelle/documents/enquetes-etudes/barometre-sante-2016.-genre-et-sexualit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santepubliquefrance.fr/determinants-de-sante/sante-sexuelle/documents/enquetes-etudes/barometre-sante-2016.-genre-et-sexualit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doi.org/10.1002/cad.20437"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doi.org/10.1002/cad.20437"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santepubliquefrance.fr/determinants-de-sante/sante-sexuelle/documents/enquetes-etudes/barometre-sante-2016.-genre-et-sexualit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santepubliquefrance.fr/determinants-de-sante/sante-sexuelle/documents/enquetes-etudes/barometre-sante-2016.-genre-et-sexualite"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ciivise.fr/wp-content/uploads/2023/11/VERSION-DEF-SUR-LE-SITE-1611.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arretonslesviolences.gouv.fr/sites/default/files/2022-11/Lettre%20n%C2%B018%20-%20Les%20violences%20au%20sein%20du%20couple%20et%20les%20violences%20sexuelles%20en%202021.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H" dirty="0"/>
              <a:t>A voir si vous voulez laisser cette slide. Le langage a été un peu simplifié par rapport au manuel.</a:t>
            </a:r>
          </a:p>
          <a:p>
            <a:endParaRPr lang="fr-CH" dirty="0"/>
          </a:p>
        </p:txBody>
      </p:sp>
      <p:sp>
        <p:nvSpPr>
          <p:cNvPr id="4" name="Espace réservé du numéro de diapositive 3"/>
          <p:cNvSpPr>
            <a:spLocks noGrp="1"/>
          </p:cNvSpPr>
          <p:nvPr>
            <p:ph type="sldNum" sz="quarter" idx="10"/>
          </p:nvPr>
        </p:nvSpPr>
        <p:spPr/>
        <p:txBody>
          <a:bodyPr/>
          <a:lstStyle/>
          <a:p>
            <a:fld id="{866DE5F6-3235-4594-AF89-32FDFAA602C6}" type="slidenum">
              <a:rPr lang="fr-CH" smtClean="0"/>
              <a:t>1</a:t>
            </a:fld>
            <a:endParaRPr lang="fr-CH"/>
          </a:p>
        </p:txBody>
      </p:sp>
      <p:sp>
        <p:nvSpPr>
          <p:cNvPr id="5" name="Espace réservé de la date 4"/>
          <p:cNvSpPr>
            <a:spLocks noGrp="1"/>
          </p:cNvSpPr>
          <p:nvPr>
            <p:ph type="dt" idx="11"/>
          </p:nvPr>
        </p:nvSpPr>
        <p:spPr/>
        <p:txBody>
          <a:bodyPr/>
          <a:lstStyle/>
          <a:p>
            <a:endParaRPr lang="fr-CH"/>
          </a:p>
        </p:txBody>
      </p:sp>
    </p:spTree>
    <p:extLst>
      <p:ext uri="{BB962C8B-B14F-4D97-AF65-F5344CB8AC3E}">
        <p14:creationId xmlns:p14="http://schemas.microsoft.com/office/powerpoint/2010/main" val="3837131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Correct : B</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200" b="1" dirty="0">
                <a:effectLst/>
                <a:latin typeface="Calibri" panose="020F0502020204030204" pitchFamily="34" charset="0"/>
                <a:ea typeface="Calibri" panose="020F0502020204030204" pitchFamily="34" charset="0"/>
                <a:cs typeface="Times New Roman" panose="02020603050405020304" pitchFamily="18" charset="0"/>
              </a:rPr>
              <a:t>Plus d’infos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dirty="0">
                <a:effectLst/>
                <a:latin typeface="Calibri" panose="020F0502020204030204" pitchFamily="34" charset="0"/>
                <a:ea typeface="Calibri" panose="020F0502020204030204" pitchFamily="34" charset="0"/>
                <a:cs typeface="Times New Roman" panose="02020603050405020304" pitchFamily="18" charset="0"/>
              </a:rPr>
              <a:t>Ces femmes n’ont pas dénoncé ces faits aux forces de sécurité pour différentes raisons :</a:t>
            </a:r>
          </a:p>
          <a:p>
            <a:pPr marL="342900" lvl="0" indent="-342900">
              <a:buFont typeface="Symbol" panose="05050102010706020507" pitchFamily="18"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Honte ;</a:t>
            </a:r>
          </a:p>
          <a:p>
            <a:pPr marL="342900" lvl="0" indent="-342900">
              <a:buFont typeface="Symbol" panose="05050102010706020507" pitchFamily="18"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Impression que ce serait inutile ;</a:t>
            </a:r>
          </a:p>
          <a:p>
            <a:pPr marL="342900" lvl="0" indent="-342900">
              <a:buFont typeface="Symbol" panose="05050102010706020507" pitchFamily="18" charset="2"/>
              <a:buChar char=""/>
            </a:pPr>
            <a:r>
              <a:rPr lang="fr-FR" sz="1200" dirty="0">
                <a:effectLst/>
                <a:latin typeface="Calibri" panose="020F0502020204030204" pitchFamily="34" charset="0"/>
                <a:ea typeface="Calibri" panose="020F0502020204030204" pitchFamily="34" charset="0"/>
                <a:cs typeface="Times New Roman" panose="02020603050405020304" pitchFamily="18" charset="0"/>
              </a:rPr>
              <a:t>Peur que personne ne les croie ;</a:t>
            </a:r>
          </a:p>
          <a:p>
            <a:pPr marL="342900" lvl="0" indent="-3429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Peur que la plainte rende la situation encore plus grave ;</a:t>
            </a:r>
          </a:p>
          <a:p>
            <a:pPr marL="342900" lvl="0" indent="-3429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Non-connaissance du droit de porter plainte ;</a:t>
            </a:r>
          </a:p>
          <a:p>
            <a:pPr marL="342900" lvl="0" indent="-342900">
              <a:buFont typeface="Symbol" panose="05050102010706020507" pitchFamily="18" charset="2"/>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Aucune confiance dans la police.</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Données issues de la dernière lettre de la MIPROF sur les violences au sein du couple et les violences sexuelles [4].</a:t>
            </a:r>
          </a:p>
          <a:p>
            <a:pPr marL="342900" lvl="0" indent="-342900">
              <a:buFont typeface="Symbol" panose="05050102010706020507" pitchFamily="18" charset="2"/>
              <a:buChar char=""/>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[4] MIPROF. (2022). Lettre n° 18 : Les violences au sein du couple et les violences sexuelles en 2021. </a:t>
            </a:r>
            <a:r>
              <a:rPr lang="fr-FR" sz="18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https://arretonslesviolences.gouv.fr/sites/default/files/2022-11/Lettre%20n%C2%B018%20-%20Les%20violences%20au%20sein%20du%20couple%20et%20les%20violences%20sexuelles%20en%202021.pdf</a:t>
            </a:r>
            <a:endParaRPr lang="fr-FR" sz="1600" b="1" dirty="0">
              <a:latin typeface="Calibri" panose="020F0502020204030204" pitchFamily="34" charset="0"/>
              <a:ea typeface="Calibri" panose="020F0502020204030204" pitchFamily="34" charset="0"/>
              <a:cs typeface="Times New Roman" panose="02020603050405020304" pitchFamily="18" charset="0"/>
            </a:endParaRPr>
          </a:p>
          <a:p>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11</a:t>
            </a:fld>
            <a:endParaRPr lang="de-CH"/>
          </a:p>
        </p:txBody>
      </p:sp>
    </p:spTree>
    <p:extLst>
      <p:ext uri="{BB962C8B-B14F-4D97-AF65-F5344CB8AC3E}">
        <p14:creationId xmlns:p14="http://schemas.microsoft.com/office/powerpoint/2010/main" val="198122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Réponse C</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12</a:t>
            </a:fld>
            <a:endParaRPr lang="de-CH"/>
          </a:p>
        </p:txBody>
      </p:sp>
    </p:spTree>
    <p:extLst>
      <p:ext uri="{BB962C8B-B14F-4D97-AF65-F5344CB8AC3E}">
        <p14:creationId xmlns:p14="http://schemas.microsoft.com/office/powerpoint/2010/main" val="3334313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Réponse A</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13</a:t>
            </a:fld>
            <a:endParaRPr lang="de-CH"/>
          </a:p>
        </p:txBody>
      </p:sp>
    </p:spTree>
    <p:extLst>
      <p:ext uri="{BB962C8B-B14F-4D97-AF65-F5344CB8AC3E}">
        <p14:creationId xmlns:p14="http://schemas.microsoft.com/office/powerpoint/2010/main" val="2024816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Réponse A</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14</a:t>
            </a:fld>
            <a:endParaRPr lang="de-CH"/>
          </a:p>
        </p:txBody>
      </p:sp>
    </p:spTree>
    <p:extLst>
      <p:ext uri="{BB962C8B-B14F-4D97-AF65-F5344CB8AC3E}">
        <p14:creationId xmlns:p14="http://schemas.microsoft.com/office/powerpoint/2010/main" val="666350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Réponse C</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15</a:t>
            </a:fld>
            <a:endParaRPr lang="de-CH"/>
          </a:p>
        </p:txBody>
      </p:sp>
    </p:spTree>
    <p:extLst>
      <p:ext uri="{BB962C8B-B14F-4D97-AF65-F5344CB8AC3E}">
        <p14:creationId xmlns:p14="http://schemas.microsoft.com/office/powerpoint/2010/main" val="2672315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Réponse A</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16</a:t>
            </a:fld>
            <a:endParaRPr lang="de-CH"/>
          </a:p>
        </p:txBody>
      </p:sp>
    </p:spTree>
    <p:extLst>
      <p:ext uri="{BB962C8B-B14F-4D97-AF65-F5344CB8AC3E}">
        <p14:creationId xmlns:p14="http://schemas.microsoft.com/office/powerpoint/2010/main" val="32983689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Réponse C</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17</a:t>
            </a:fld>
            <a:endParaRPr lang="de-CH"/>
          </a:p>
        </p:txBody>
      </p:sp>
    </p:spTree>
    <p:extLst>
      <p:ext uri="{BB962C8B-B14F-4D97-AF65-F5344CB8AC3E}">
        <p14:creationId xmlns:p14="http://schemas.microsoft.com/office/powerpoint/2010/main" val="3801413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Réponse C</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18</a:t>
            </a:fld>
            <a:endParaRPr lang="de-CH"/>
          </a:p>
        </p:txBody>
      </p:sp>
    </p:spTree>
    <p:extLst>
      <p:ext uri="{BB962C8B-B14F-4D97-AF65-F5344CB8AC3E}">
        <p14:creationId xmlns:p14="http://schemas.microsoft.com/office/powerpoint/2010/main" val="3949787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H" dirty="0"/>
              <a:t>Réponse B</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19</a:t>
            </a:fld>
            <a:endParaRPr lang="de-CH"/>
          </a:p>
        </p:txBody>
      </p:sp>
    </p:spTree>
    <p:extLst>
      <p:ext uri="{BB962C8B-B14F-4D97-AF65-F5344CB8AC3E}">
        <p14:creationId xmlns:p14="http://schemas.microsoft.com/office/powerpoint/2010/main" val="2464392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Correct : B</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b="1" dirty="0">
                <a:effectLst/>
                <a:latin typeface="Calibri" panose="020F0502020204030204" pitchFamily="34" charset="0"/>
                <a:ea typeface="Calibri" panose="020F0502020204030204" pitchFamily="34" charset="0"/>
                <a:cs typeface="Times New Roman" panose="02020603050405020304" pitchFamily="18" charset="0"/>
              </a:rPr>
              <a:t>Plus d’infos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En 2016, selon le Baromètre Santé l’âge moyen du premier rapport sexuel en France était de 17,6 ans pour les jeunes femmes et 17 ans pour les jeunes hommes [1]. Avec la pandémie du COVID-19 l’âge moyen semble tendre vers 18 ans. </a:t>
            </a:r>
          </a:p>
          <a:p>
            <a:r>
              <a:rPr lang="es-ES" sz="1800" dirty="0">
                <a:effectLst/>
                <a:latin typeface="Calibri" panose="020F0502020204030204" pitchFamily="34" charset="0"/>
                <a:ea typeface="Calibri" panose="020F0502020204030204" pitchFamily="34" charset="0"/>
                <a:cs typeface="Times New Roman" panose="02020603050405020304" pitchFamily="18" charset="0"/>
              </a:rPr>
              <a:t>[1] Bajos, N.,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Rahib</a:t>
            </a:r>
            <a:r>
              <a:rPr lang="es-ES" sz="1800" dirty="0">
                <a:effectLst/>
                <a:latin typeface="Calibri" panose="020F0502020204030204" pitchFamily="34" charset="0"/>
                <a:ea typeface="Calibri" panose="020F0502020204030204" pitchFamily="34" charset="0"/>
                <a:cs typeface="Times New Roman" panose="02020603050405020304" pitchFamily="18" charset="0"/>
              </a:rPr>
              <a:t> D.,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Lydié</a:t>
            </a:r>
            <a:r>
              <a:rPr lang="es-ES" sz="1800" dirty="0">
                <a:effectLst/>
                <a:latin typeface="Calibri" panose="020F0502020204030204" pitchFamily="34" charset="0"/>
                <a:ea typeface="Calibri" panose="020F0502020204030204" pitchFamily="34" charset="0"/>
                <a:cs typeface="Times New Roman" panose="02020603050405020304" pitchFamily="18" charset="0"/>
              </a:rPr>
              <a:t> N. (2018). </a:t>
            </a:r>
            <a:r>
              <a:rPr lang="fr-FR" sz="1800" dirty="0">
                <a:effectLst/>
                <a:latin typeface="Calibri" panose="020F0502020204030204" pitchFamily="34" charset="0"/>
                <a:ea typeface="Calibri" panose="020F0502020204030204" pitchFamily="34" charset="0"/>
                <a:cs typeface="Times New Roman" panose="02020603050405020304" pitchFamily="18" charset="0"/>
              </a:rPr>
              <a:t>Baromètre santé 2016 : Genre et sexualité. </a:t>
            </a:r>
            <a:r>
              <a:rPr lang="fr-FR"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https://www.santepubliquefrance.fr/determinants-de-sante/sante-sexuelle/documents/enquetes-etudes/barometre-sante-2016.-genre-et-sexualite</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3</a:t>
            </a:fld>
            <a:endParaRPr lang="de-CH"/>
          </a:p>
        </p:txBody>
      </p:sp>
    </p:spTree>
    <p:extLst>
      <p:ext uri="{BB962C8B-B14F-4D97-AF65-F5344CB8AC3E}">
        <p14:creationId xmlns:p14="http://schemas.microsoft.com/office/powerpoint/2010/main" val="3316908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Correct : A</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b="1" dirty="0">
                <a:effectLst/>
                <a:latin typeface="Calibri" panose="020F0502020204030204" pitchFamily="34" charset="0"/>
                <a:ea typeface="Calibri" panose="020F0502020204030204" pitchFamily="34" charset="0"/>
                <a:cs typeface="Times New Roman" panose="02020603050405020304" pitchFamily="18" charset="0"/>
              </a:rPr>
              <a:t>Plus d’infos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Expérience genrée sur le registre de l’affectif du côté des jeunes femmes et du désir du côté des jeunes hommes. 53,6 % des femmes évoquent que l’amour ou la tendresse sont à l’origine de leur souhait de ce premier rapport, seuls 25,9 % des hommes placent ces enjeux comme les plus déterminants. Les garçons évoquent avant tout le désir sexuel (47,0 % contre 25,8 % de leurs homologues féminines) [1].</a:t>
            </a:r>
          </a:p>
          <a:p>
            <a:r>
              <a:rPr lang="es-ES" sz="1800" dirty="0">
                <a:effectLst/>
                <a:latin typeface="Calibri" panose="020F0502020204030204" pitchFamily="34" charset="0"/>
                <a:ea typeface="Calibri" panose="020F0502020204030204" pitchFamily="34" charset="0"/>
                <a:cs typeface="Times New Roman" panose="02020603050405020304" pitchFamily="18" charset="0"/>
              </a:rPr>
              <a:t>[1] Bajos, N.,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Rahib</a:t>
            </a:r>
            <a:r>
              <a:rPr lang="es-ES" sz="1800" dirty="0">
                <a:effectLst/>
                <a:latin typeface="Calibri" panose="020F0502020204030204" pitchFamily="34" charset="0"/>
                <a:ea typeface="Calibri" panose="020F0502020204030204" pitchFamily="34" charset="0"/>
                <a:cs typeface="Times New Roman" panose="02020603050405020304" pitchFamily="18" charset="0"/>
              </a:rPr>
              <a:t> D., </a:t>
            </a:r>
            <a:r>
              <a:rPr lang="es-ES" sz="1800" dirty="0" err="1">
                <a:effectLst/>
                <a:latin typeface="Calibri" panose="020F0502020204030204" pitchFamily="34" charset="0"/>
                <a:ea typeface="Calibri" panose="020F0502020204030204" pitchFamily="34" charset="0"/>
                <a:cs typeface="Times New Roman" panose="02020603050405020304" pitchFamily="18" charset="0"/>
              </a:rPr>
              <a:t>Lydié</a:t>
            </a:r>
            <a:r>
              <a:rPr lang="es-ES" sz="1800" dirty="0">
                <a:effectLst/>
                <a:latin typeface="Calibri" panose="020F0502020204030204" pitchFamily="34" charset="0"/>
                <a:ea typeface="Calibri" panose="020F0502020204030204" pitchFamily="34" charset="0"/>
                <a:cs typeface="Times New Roman" panose="02020603050405020304" pitchFamily="18" charset="0"/>
              </a:rPr>
              <a:t> N. (2018). </a:t>
            </a:r>
            <a:r>
              <a:rPr lang="fr-FR" sz="1800" dirty="0">
                <a:effectLst/>
                <a:latin typeface="Calibri" panose="020F0502020204030204" pitchFamily="34" charset="0"/>
                <a:ea typeface="Calibri" panose="020F0502020204030204" pitchFamily="34" charset="0"/>
                <a:cs typeface="Times New Roman" panose="02020603050405020304" pitchFamily="18" charset="0"/>
              </a:rPr>
              <a:t>Baromètre santé 2016 : Genre et sexualité. </a:t>
            </a:r>
            <a:r>
              <a:rPr lang="fr-FR"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https://www.santepubliquefrance.fr/determinants-de-sante/sante-sexuelle/documents/enquetes-etudes/barometre-sante-2016.-genre-et-sexualite</a:t>
            </a:r>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4</a:t>
            </a:fld>
            <a:endParaRPr lang="de-CH"/>
          </a:p>
        </p:txBody>
      </p:sp>
    </p:spTree>
    <p:extLst>
      <p:ext uri="{BB962C8B-B14F-4D97-AF65-F5344CB8AC3E}">
        <p14:creationId xmlns:p14="http://schemas.microsoft.com/office/powerpoint/2010/main" val="4176009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Correct : B</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b="1" dirty="0">
                <a:effectLst/>
                <a:latin typeface="Calibri" panose="020F0502020204030204" pitchFamily="34" charset="0"/>
                <a:ea typeface="Calibri" panose="020F0502020204030204" pitchFamily="34" charset="0"/>
                <a:cs typeface="Times New Roman" panose="02020603050405020304" pitchFamily="18" charset="0"/>
              </a:rPr>
              <a:t>Plus d’infos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Selon une revue systémique de littérature européenne, 23 % de jeunes femmes et 17,7 % de jeunes hommes, en moyenne, ont été victimes de violences sexuelles au cours des 12 derniers mois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[2]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Tomaszewska</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P., &amp; Schuster, I. (2021). Prevalence of teen dating violence in Europe: A systematic review of studies since 2010. </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New Directions for Child and Adolescent Development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2021</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(178), 11‑37. </a:t>
            </a:r>
            <a:r>
              <a:rPr lang="en-US"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https://doi.org/10.1002/cad.20437</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5</a:t>
            </a:fld>
            <a:endParaRPr lang="de-CH"/>
          </a:p>
        </p:txBody>
      </p:sp>
    </p:spTree>
    <p:extLst>
      <p:ext uri="{BB962C8B-B14F-4D97-AF65-F5344CB8AC3E}">
        <p14:creationId xmlns:p14="http://schemas.microsoft.com/office/powerpoint/2010/main" val="1738648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Correct : C</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b="1" dirty="0">
                <a:effectLst/>
                <a:latin typeface="Calibri" panose="020F0502020204030204" pitchFamily="34" charset="0"/>
                <a:ea typeface="Calibri" panose="020F0502020204030204" pitchFamily="34" charset="0"/>
                <a:cs typeface="Times New Roman" panose="02020603050405020304" pitchFamily="18" charset="0"/>
              </a:rPr>
              <a:t>Plus d’infos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200" dirty="0">
                <a:effectLst/>
                <a:latin typeface="Calibri" panose="020F0502020204030204" pitchFamily="34" charset="0"/>
                <a:ea typeface="Calibri" panose="020F0502020204030204" pitchFamily="34" charset="0"/>
                <a:cs typeface="Times New Roman" panose="02020603050405020304" pitchFamily="18" charset="0"/>
              </a:rPr>
              <a:t>Selon une revue systémique de littérature européenne, 6,3 % de jeunes femmes et 18,5 % de jeunes hommes, en moyenne, ont été </a:t>
            </a:r>
            <a:r>
              <a:rPr lang="fr-FR" sz="1200" dirty="0" err="1">
                <a:effectLst/>
                <a:latin typeface="Calibri" panose="020F0502020204030204" pitchFamily="34" charset="0"/>
                <a:ea typeface="Calibri" panose="020F0502020204030204" pitchFamily="34" charset="0"/>
                <a:cs typeface="Times New Roman" panose="02020603050405020304" pitchFamily="18" charset="0"/>
              </a:rPr>
              <a:t>auteur.e.s</a:t>
            </a:r>
            <a:r>
              <a:rPr lang="fr-FR" sz="1200" dirty="0">
                <a:effectLst/>
                <a:latin typeface="Calibri" panose="020F0502020204030204" pitchFamily="34" charset="0"/>
                <a:ea typeface="Calibri" panose="020F0502020204030204" pitchFamily="34" charset="0"/>
                <a:cs typeface="Times New Roman" panose="02020603050405020304" pitchFamily="18" charset="0"/>
              </a:rPr>
              <a:t> de violences sexuelles au cours des 12 derniers mois [2].</a:t>
            </a:r>
          </a:p>
          <a:p>
            <a:endParaRPr lang="fr-FR" sz="1600" b="1"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[2]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Tomaszewska</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P., &amp; Schuster, I. (2021). Prevalence of teen dating violence in Europe: A systematic review of studies since 2010. </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New Directions for Child and Adolescent Development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2021</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(178), 11‑37. </a:t>
            </a:r>
            <a:r>
              <a:rPr lang="en-US" sz="18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https://doi.org/10.1002/cad.20437</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fr-FR" sz="1800" dirty="0">
              <a:effectLst/>
              <a:latin typeface="Times New Roman" panose="02020603050405020304" pitchFamily="18" charset="0"/>
              <a:ea typeface="Times New Roman" panose="02020603050405020304" pitchFamily="18" charset="0"/>
            </a:endParaRPr>
          </a:p>
          <a:p>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6</a:t>
            </a:fld>
            <a:endParaRPr lang="de-CH"/>
          </a:p>
        </p:txBody>
      </p:sp>
    </p:spTree>
    <p:extLst>
      <p:ext uri="{BB962C8B-B14F-4D97-AF65-F5344CB8AC3E}">
        <p14:creationId xmlns:p14="http://schemas.microsoft.com/office/powerpoint/2010/main" val="3168833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Correct : B</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6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600" b="1" dirty="0">
                <a:effectLst/>
                <a:latin typeface="Calibri" panose="020F0502020204030204" pitchFamily="34" charset="0"/>
                <a:ea typeface="Calibri" panose="020F0502020204030204" pitchFamily="34" charset="0"/>
                <a:cs typeface="Times New Roman" panose="02020603050405020304" pitchFamily="18" charset="0"/>
              </a:rPr>
              <a:t>Plus d’infos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600" dirty="0">
                <a:effectLst/>
                <a:latin typeface="Calibri" panose="020F0502020204030204" pitchFamily="34" charset="0"/>
                <a:ea typeface="Calibri" panose="020F0502020204030204" pitchFamily="34" charset="0"/>
                <a:cs typeface="Times New Roman" panose="02020603050405020304" pitchFamily="18" charset="0"/>
              </a:rPr>
              <a:t>D’après les données du Baromètre santé 2016, 10,1 % des femmes de 15-75 ans déclarent avoir déjà été confrontées à des rapports forcés [1].</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effectLst/>
                <a:latin typeface="Calibri" panose="020F0502020204030204" pitchFamily="34" charset="0"/>
                <a:ea typeface="Calibri" panose="020F0502020204030204" pitchFamily="34" charset="0"/>
                <a:cs typeface="Times New Roman" panose="02020603050405020304" pitchFamily="18" charset="0"/>
              </a:rPr>
              <a:t>[1] Bajos, N., </a:t>
            </a:r>
            <a:r>
              <a:rPr lang="es-ES" sz="1600" dirty="0" err="1">
                <a:effectLst/>
                <a:latin typeface="Calibri" panose="020F0502020204030204" pitchFamily="34" charset="0"/>
                <a:ea typeface="Calibri" panose="020F0502020204030204" pitchFamily="34" charset="0"/>
                <a:cs typeface="Times New Roman" panose="02020603050405020304" pitchFamily="18" charset="0"/>
              </a:rPr>
              <a:t>Rahib</a:t>
            </a:r>
            <a:r>
              <a:rPr lang="es-ES" sz="1600" dirty="0">
                <a:effectLst/>
                <a:latin typeface="Calibri" panose="020F0502020204030204" pitchFamily="34" charset="0"/>
                <a:ea typeface="Calibri" panose="020F0502020204030204" pitchFamily="34" charset="0"/>
                <a:cs typeface="Times New Roman" panose="02020603050405020304" pitchFamily="18" charset="0"/>
              </a:rPr>
              <a:t> D., </a:t>
            </a:r>
            <a:r>
              <a:rPr lang="es-ES" sz="1600" dirty="0" err="1">
                <a:effectLst/>
                <a:latin typeface="Calibri" panose="020F0502020204030204" pitchFamily="34" charset="0"/>
                <a:ea typeface="Calibri" panose="020F0502020204030204" pitchFamily="34" charset="0"/>
                <a:cs typeface="Times New Roman" panose="02020603050405020304" pitchFamily="18" charset="0"/>
              </a:rPr>
              <a:t>Lydié</a:t>
            </a:r>
            <a:r>
              <a:rPr lang="es-ES" sz="1600" dirty="0">
                <a:effectLst/>
                <a:latin typeface="Calibri" panose="020F0502020204030204" pitchFamily="34" charset="0"/>
                <a:ea typeface="Calibri" panose="020F0502020204030204" pitchFamily="34" charset="0"/>
                <a:cs typeface="Times New Roman" panose="02020603050405020304" pitchFamily="18" charset="0"/>
              </a:rPr>
              <a:t> N. (2018). </a:t>
            </a:r>
            <a:r>
              <a:rPr lang="fr-FR" sz="1600" dirty="0">
                <a:effectLst/>
                <a:latin typeface="Calibri" panose="020F0502020204030204" pitchFamily="34" charset="0"/>
                <a:ea typeface="Calibri" panose="020F0502020204030204" pitchFamily="34" charset="0"/>
                <a:cs typeface="Times New Roman" panose="02020603050405020304" pitchFamily="18" charset="0"/>
              </a:rPr>
              <a:t>Baromètre santé 2016 : Genre et sexualité. </a:t>
            </a:r>
            <a:r>
              <a:rPr lang="fr-FR" sz="16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https://www.santepubliquefrance.fr/determinants-de-sante/sante-sexuelle/documents/enquetes-etudes/barometre-sante-2016.-genre-et-sexualite</a:t>
            </a:r>
            <a:endParaRPr lang="de-CH" sz="1600" dirty="0"/>
          </a:p>
          <a:p>
            <a:endParaRPr lang="fr-FR" sz="1600" b="1" dirty="0">
              <a:latin typeface="Arial" panose="020B0604020202020204" pitchFamily="34" charset="0"/>
              <a:cs typeface="Arial" panose="020B0604020202020204" pitchFamily="34" charset="0"/>
            </a:endParaRPr>
          </a:p>
          <a:p>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7</a:t>
            </a:fld>
            <a:endParaRPr lang="de-CH"/>
          </a:p>
        </p:txBody>
      </p:sp>
    </p:spTree>
    <p:extLst>
      <p:ext uri="{BB962C8B-B14F-4D97-AF65-F5344CB8AC3E}">
        <p14:creationId xmlns:p14="http://schemas.microsoft.com/office/powerpoint/2010/main" val="820769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Correct : A</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b="1" dirty="0">
                <a:effectLst/>
                <a:latin typeface="Calibri" panose="020F0502020204030204" pitchFamily="34" charset="0"/>
                <a:ea typeface="Calibri" panose="020F0502020204030204" pitchFamily="34" charset="0"/>
                <a:cs typeface="Times New Roman" panose="02020603050405020304" pitchFamily="18" charset="0"/>
              </a:rPr>
              <a:t>Plus </a:t>
            </a:r>
            <a:r>
              <a:rPr lang="en-US" sz="1200" b="1" dirty="0" err="1">
                <a:effectLst/>
                <a:latin typeface="Calibri" panose="020F0502020204030204" pitchFamily="34" charset="0"/>
                <a:ea typeface="Calibri" panose="020F0502020204030204" pitchFamily="34" charset="0"/>
                <a:cs typeface="Times New Roman" panose="02020603050405020304" pitchFamily="18" charset="0"/>
              </a:rPr>
              <a:t>d’infos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dirty="0">
                <a:effectLst/>
                <a:latin typeface="Calibri" panose="020F0502020204030204" pitchFamily="34" charset="0"/>
                <a:ea typeface="Calibri" panose="020F0502020204030204" pitchFamily="34" charset="0"/>
                <a:cs typeface="Times New Roman" panose="02020603050405020304" pitchFamily="18" charset="0"/>
              </a:rPr>
              <a:t>D’après les données du Baromètre santé 2016, 2,0 % des hommes de 15-75 ans déclarent avoir déjà été confrontées à des rapports forcés [1].</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effectLst/>
                <a:latin typeface="Calibri" panose="020F0502020204030204" pitchFamily="34" charset="0"/>
                <a:ea typeface="Calibri" panose="020F0502020204030204" pitchFamily="34" charset="0"/>
                <a:cs typeface="Times New Roman" panose="02020603050405020304" pitchFamily="18" charset="0"/>
              </a:rPr>
              <a:t> </a:t>
            </a:r>
            <a:r>
              <a:rPr lang="es-ES" sz="1200" dirty="0">
                <a:effectLst/>
                <a:latin typeface="Calibri" panose="020F0502020204030204" pitchFamily="34" charset="0"/>
                <a:ea typeface="Calibri" panose="020F0502020204030204" pitchFamily="34" charset="0"/>
                <a:cs typeface="Times New Roman" panose="02020603050405020304" pitchFamily="18" charset="0"/>
              </a:rPr>
              <a:t>[1] Bajos, N., </a:t>
            </a:r>
            <a:r>
              <a:rPr lang="es-ES" sz="1200" dirty="0" err="1">
                <a:effectLst/>
                <a:latin typeface="Calibri" panose="020F0502020204030204" pitchFamily="34" charset="0"/>
                <a:ea typeface="Calibri" panose="020F0502020204030204" pitchFamily="34" charset="0"/>
                <a:cs typeface="Times New Roman" panose="02020603050405020304" pitchFamily="18" charset="0"/>
              </a:rPr>
              <a:t>Rahib</a:t>
            </a:r>
            <a:r>
              <a:rPr lang="es-ES" sz="1200" dirty="0">
                <a:effectLst/>
                <a:latin typeface="Calibri" panose="020F0502020204030204" pitchFamily="34" charset="0"/>
                <a:ea typeface="Calibri" panose="020F0502020204030204" pitchFamily="34" charset="0"/>
                <a:cs typeface="Times New Roman" panose="02020603050405020304" pitchFamily="18" charset="0"/>
              </a:rPr>
              <a:t> D., </a:t>
            </a:r>
            <a:r>
              <a:rPr lang="es-ES" sz="1200" dirty="0" err="1">
                <a:effectLst/>
                <a:latin typeface="Calibri" panose="020F0502020204030204" pitchFamily="34" charset="0"/>
                <a:ea typeface="Calibri" panose="020F0502020204030204" pitchFamily="34" charset="0"/>
                <a:cs typeface="Times New Roman" panose="02020603050405020304" pitchFamily="18" charset="0"/>
              </a:rPr>
              <a:t>Lydié</a:t>
            </a:r>
            <a:r>
              <a:rPr lang="es-ES" sz="1200" dirty="0">
                <a:effectLst/>
                <a:latin typeface="Calibri" panose="020F0502020204030204" pitchFamily="34" charset="0"/>
                <a:ea typeface="Calibri" panose="020F0502020204030204" pitchFamily="34" charset="0"/>
                <a:cs typeface="Times New Roman" panose="02020603050405020304" pitchFamily="18" charset="0"/>
              </a:rPr>
              <a:t> N. (2018). </a:t>
            </a:r>
            <a:r>
              <a:rPr lang="fr-FR" sz="1200" dirty="0">
                <a:effectLst/>
                <a:latin typeface="Calibri" panose="020F0502020204030204" pitchFamily="34" charset="0"/>
                <a:ea typeface="Calibri" panose="020F0502020204030204" pitchFamily="34" charset="0"/>
                <a:cs typeface="Times New Roman" panose="02020603050405020304" pitchFamily="18" charset="0"/>
              </a:rPr>
              <a:t>Baromètre santé 2016 : Genre et sexualité. </a:t>
            </a:r>
            <a:r>
              <a:rPr lang="fr-FR" sz="1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https://www.santepubliquefrance.fr/determinants-de-sante/sante-sexuelle/documents/enquetes-etudes/barometre-sante-2016.-genre-et-sexualite</a:t>
            </a:r>
            <a:endParaRPr lang="de-CH" dirty="0"/>
          </a:p>
          <a:p>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8</a:t>
            </a:fld>
            <a:endParaRPr lang="de-CH"/>
          </a:p>
        </p:txBody>
      </p:sp>
    </p:spTree>
    <p:extLst>
      <p:ext uri="{BB962C8B-B14F-4D97-AF65-F5344CB8AC3E}">
        <p14:creationId xmlns:p14="http://schemas.microsoft.com/office/powerpoint/2010/main" val="4217887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Correct : B</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200" b="1" dirty="0">
                <a:effectLst/>
                <a:latin typeface="Calibri" panose="020F0502020204030204" pitchFamily="34" charset="0"/>
                <a:ea typeface="Calibri" panose="020F0502020204030204" pitchFamily="34" charset="0"/>
                <a:cs typeface="Times New Roman" panose="02020603050405020304" pitchFamily="18" charset="0"/>
              </a:rPr>
              <a:t>Plus d’infos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200" dirty="0">
                <a:effectLst/>
                <a:latin typeface="Calibri" panose="020F0502020204030204" pitchFamily="34" charset="0"/>
                <a:ea typeface="Calibri" panose="020F0502020204030204" pitchFamily="34" charset="0"/>
                <a:cs typeface="Times New Roman" panose="02020603050405020304" pitchFamily="18" charset="0"/>
              </a:rPr>
              <a:t>14,5 % des femmes et 6,4 % des hommes âgés de 18 à 75 ans et plus ont indiqué avoir subi des violences sexuelles avant l’âge de 18 ans au sein et en dehors de la famille. </a:t>
            </a:r>
          </a:p>
          <a:p>
            <a:pPr algn="just"/>
            <a:r>
              <a:rPr lang="fr-FR" sz="1200" dirty="0">
                <a:effectLst/>
                <a:latin typeface="Calibri" panose="020F0502020204030204" pitchFamily="34" charset="0"/>
                <a:ea typeface="Calibri" panose="020F0502020204030204" pitchFamily="34" charset="0"/>
                <a:cs typeface="Times New Roman" panose="02020603050405020304" pitchFamily="18" charset="0"/>
              </a:rPr>
              <a:t>Autrement dit, dans la population adulte, 3,9 millions de femmes ont été victimes de violences sexuelles dans leur enfance ; c’est le cas de 1,5 million d’hommes.</a:t>
            </a:r>
          </a:p>
          <a:p>
            <a:pPr algn="just"/>
            <a:r>
              <a:rPr lang="fr-FR" sz="1200" dirty="0">
                <a:effectLst/>
                <a:latin typeface="Calibri" panose="020F0502020204030204" pitchFamily="34" charset="0"/>
                <a:ea typeface="Calibri" panose="020F0502020204030204" pitchFamily="34" charset="0"/>
                <a:cs typeface="Times New Roman" panose="02020603050405020304" pitchFamily="18" charset="0"/>
              </a:rPr>
              <a:t>Quelle que soit la sphère de vie où s’exercent les violences, et quel que soit le sexe de la victime, dans 95,2 % des cas, l’agresseur est un homme. Autrement dit, dans la population adulte, 5,2 millions de femmes et d’hommes ont été victimes de violences sexuelles par un homme, 260 000 par une femme [3].</a:t>
            </a:r>
          </a:p>
          <a:p>
            <a:pPr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[3] CIIVISE. (2023). Rapport sur les violences sexuelles faites aux enfants : « On vous croit ». </a:t>
            </a:r>
            <a:r>
              <a:rPr lang="fr-FR"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https://www.ciivise.fr/wp-content/uploads/2023/11/VERSION-DEF-SUR-LE-SITE-1611.pdf</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9</a:t>
            </a:fld>
            <a:endParaRPr lang="de-CH"/>
          </a:p>
        </p:txBody>
      </p:sp>
    </p:spTree>
    <p:extLst>
      <p:ext uri="{BB962C8B-B14F-4D97-AF65-F5344CB8AC3E}">
        <p14:creationId xmlns:p14="http://schemas.microsoft.com/office/powerpoint/2010/main" val="4131242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Correct : C</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2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200" b="1" dirty="0">
                <a:effectLst/>
                <a:latin typeface="Calibri" panose="020F0502020204030204" pitchFamily="34" charset="0"/>
                <a:ea typeface="Calibri" panose="020F0502020204030204" pitchFamily="34" charset="0"/>
                <a:cs typeface="Times New Roman" panose="02020603050405020304" pitchFamily="18" charset="0"/>
              </a:rPr>
              <a:t>Plus d’infos</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fr-FR" sz="1200" dirty="0">
                <a:effectLst/>
                <a:latin typeface="Calibri" panose="020F0502020204030204" pitchFamily="34" charset="0"/>
                <a:ea typeface="Calibri" panose="020F0502020204030204" pitchFamily="34" charset="0"/>
                <a:cs typeface="Times New Roman" panose="02020603050405020304" pitchFamily="18" charset="0"/>
              </a:rPr>
              <a:t>La majorité des faits de viols et de tentatives de viol subis par des femmes majeures sont agis par 91 % de personnes connues (45 % conjoint ou ex-conjoint et 44 % agresseur connu autre que le conjoint ou l’ex-conjoint) et 9 % de personnes inconnues [4].</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[4] MIPROF. (2022). Lettre n° 18 : Les violences au sein du couple et les violences sexuelles en 2021. </a:t>
            </a:r>
            <a:r>
              <a:rPr lang="fr-FR"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https://arretonslesviolences.gouv.fr/sites/default/files/2022-11/Lettre%20n%C2%B018%20-%20Les%20violences%20au%20sein%20du%20couple%20et%20les%20violences%20sexuelles%20en%202021.pdf</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de-CH" dirty="0"/>
          </a:p>
        </p:txBody>
      </p:sp>
      <p:sp>
        <p:nvSpPr>
          <p:cNvPr id="4" name="Espace réservé du numéro de diapositive 3"/>
          <p:cNvSpPr>
            <a:spLocks noGrp="1"/>
          </p:cNvSpPr>
          <p:nvPr>
            <p:ph type="sldNum" sz="quarter" idx="5"/>
          </p:nvPr>
        </p:nvSpPr>
        <p:spPr/>
        <p:txBody>
          <a:bodyPr/>
          <a:lstStyle/>
          <a:p>
            <a:fld id="{9BA9ED3C-6007-430A-8A4C-2DC06C0CF54E}" type="slidenum">
              <a:rPr lang="de-CH" smtClean="0"/>
              <a:t>10</a:t>
            </a:fld>
            <a:endParaRPr lang="de-CH"/>
          </a:p>
        </p:txBody>
      </p:sp>
    </p:spTree>
    <p:extLst>
      <p:ext uri="{BB962C8B-B14F-4D97-AF65-F5344CB8AC3E}">
        <p14:creationId xmlns:p14="http://schemas.microsoft.com/office/powerpoint/2010/main" val="1497258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9C73AC-BBEC-879A-E468-157C35E7422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de-CH"/>
          </a:p>
        </p:txBody>
      </p:sp>
      <p:sp>
        <p:nvSpPr>
          <p:cNvPr id="3" name="Sous-titre 2">
            <a:extLst>
              <a:ext uri="{FF2B5EF4-FFF2-40B4-BE49-F238E27FC236}">
                <a16:creationId xmlns:a16="http://schemas.microsoft.com/office/drawing/2014/main" id="{3DDCB283-CE3C-10FF-BFDE-FF29D3F4CE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de-CH"/>
          </a:p>
        </p:txBody>
      </p:sp>
      <p:sp>
        <p:nvSpPr>
          <p:cNvPr id="4" name="Espace réservé de la date 3">
            <a:extLst>
              <a:ext uri="{FF2B5EF4-FFF2-40B4-BE49-F238E27FC236}">
                <a16:creationId xmlns:a16="http://schemas.microsoft.com/office/drawing/2014/main" id="{5DB2C355-0245-55EA-16E6-E43B8D54BFA8}"/>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5" name="Espace réservé du pied de page 4">
            <a:extLst>
              <a:ext uri="{FF2B5EF4-FFF2-40B4-BE49-F238E27FC236}">
                <a16:creationId xmlns:a16="http://schemas.microsoft.com/office/drawing/2014/main" id="{B680F88D-D8FE-6CF4-A66A-40F87DF2644D}"/>
              </a:ext>
            </a:extLst>
          </p:cNvPr>
          <p:cNvSpPr>
            <a:spLocks noGrp="1"/>
          </p:cNvSpPr>
          <p:nvPr>
            <p:ph type="ftr" sz="quarter" idx="11"/>
          </p:nvPr>
        </p:nvSpPr>
        <p:spPr/>
        <p:txBody>
          <a:bodyPr/>
          <a:lstStyle/>
          <a:p>
            <a:endParaRPr lang="de-CH"/>
          </a:p>
        </p:txBody>
      </p:sp>
      <p:sp>
        <p:nvSpPr>
          <p:cNvPr id="6" name="Espace réservé du numéro de diapositive 5">
            <a:extLst>
              <a:ext uri="{FF2B5EF4-FFF2-40B4-BE49-F238E27FC236}">
                <a16:creationId xmlns:a16="http://schemas.microsoft.com/office/drawing/2014/main" id="{DF1F2703-56F3-ED11-1E1A-EC53CEC4F0C9}"/>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293133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093D4F-FA74-E1BB-14B5-3D2B29D32D43}"/>
              </a:ext>
            </a:extLst>
          </p:cNvPr>
          <p:cNvSpPr>
            <a:spLocks noGrp="1"/>
          </p:cNvSpPr>
          <p:nvPr>
            <p:ph type="title"/>
          </p:nvPr>
        </p:nvSpPr>
        <p:spPr/>
        <p:txBody>
          <a:bodyPr/>
          <a:lstStyle/>
          <a:p>
            <a:r>
              <a:rPr lang="fr-FR"/>
              <a:t>Modifiez le style du titre</a:t>
            </a:r>
            <a:endParaRPr lang="de-CH"/>
          </a:p>
        </p:txBody>
      </p:sp>
      <p:sp>
        <p:nvSpPr>
          <p:cNvPr id="3" name="Espace réservé du texte vertical 2">
            <a:extLst>
              <a:ext uri="{FF2B5EF4-FFF2-40B4-BE49-F238E27FC236}">
                <a16:creationId xmlns:a16="http://schemas.microsoft.com/office/drawing/2014/main" id="{B5FD0652-B373-718D-8EBE-1DDC1EB2743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Espace réservé de la date 3">
            <a:extLst>
              <a:ext uri="{FF2B5EF4-FFF2-40B4-BE49-F238E27FC236}">
                <a16:creationId xmlns:a16="http://schemas.microsoft.com/office/drawing/2014/main" id="{677728BB-7096-0CF5-F698-65977889F516}"/>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5" name="Espace réservé du pied de page 4">
            <a:extLst>
              <a:ext uri="{FF2B5EF4-FFF2-40B4-BE49-F238E27FC236}">
                <a16:creationId xmlns:a16="http://schemas.microsoft.com/office/drawing/2014/main" id="{539B7C58-6D31-7547-36D5-79782BCAA147}"/>
              </a:ext>
            </a:extLst>
          </p:cNvPr>
          <p:cNvSpPr>
            <a:spLocks noGrp="1"/>
          </p:cNvSpPr>
          <p:nvPr>
            <p:ph type="ftr" sz="quarter" idx="11"/>
          </p:nvPr>
        </p:nvSpPr>
        <p:spPr/>
        <p:txBody>
          <a:bodyPr/>
          <a:lstStyle/>
          <a:p>
            <a:endParaRPr lang="de-CH"/>
          </a:p>
        </p:txBody>
      </p:sp>
      <p:sp>
        <p:nvSpPr>
          <p:cNvPr id="6" name="Espace réservé du numéro de diapositive 5">
            <a:extLst>
              <a:ext uri="{FF2B5EF4-FFF2-40B4-BE49-F238E27FC236}">
                <a16:creationId xmlns:a16="http://schemas.microsoft.com/office/drawing/2014/main" id="{241AFD3C-6719-8EA6-DC18-E7DAF39EFC5E}"/>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1089909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7FB3CC2-0D1D-BD5A-33E5-61C44A546B62}"/>
              </a:ext>
            </a:extLst>
          </p:cNvPr>
          <p:cNvSpPr>
            <a:spLocks noGrp="1"/>
          </p:cNvSpPr>
          <p:nvPr>
            <p:ph type="title" orient="vert"/>
          </p:nvPr>
        </p:nvSpPr>
        <p:spPr>
          <a:xfrm>
            <a:off x="8724900" y="365125"/>
            <a:ext cx="2628900" cy="5811838"/>
          </a:xfrm>
        </p:spPr>
        <p:txBody>
          <a:bodyPr vert="eaVert"/>
          <a:lstStyle/>
          <a:p>
            <a:r>
              <a:rPr lang="fr-FR"/>
              <a:t>Modifiez le style du titre</a:t>
            </a:r>
            <a:endParaRPr lang="de-CH"/>
          </a:p>
        </p:txBody>
      </p:sp>
      <p:sp>
        <p:nvSpPr>
          <p:cNvPr id="3" name="Espace réservé du texte vertical 2">
            <a:extLst>
              <a:ext uri="{FF2B5EF4-FFF2-40B4-BE49-F238E27FC236}">
                <a16:creationId xmlns:a16="http://schemas.microsoft.com/office/drawing/2014/main" id="{18C3EE0B-B1B3-20CF-F716-B9225940CC9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Espace réservé de la date 3">
            <a:extLst>
              <a:ext uri="{FF2B5EF4-FFF2-40B4-BE49-F238E27FC236}">
                <a16:creationId xmlns:a16="http://schemas.microsoft.com/office/drawing/2014/main" id="{423C5B8B-85E8-A182-B49C-31487B4D9FED}"/>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5" name="Espace réservé du pied de page 4">
            <a:extLst>
              <a:ext uri="{FF2B5EF4-FFF2-40B4-BE49-F238E27FC236}">
                <a16:creationId xmlns:a16="http://schemas.microsoft.com/office/drawing/2014/main" id="{F1565CA6-482B-2579-F5EE-01F6839621AD}"/>
              </a:ext>
            </a:extLst>
          </p:cNvPr>
          <p:cNvSpPr>
            <a:spLocks noGrp="1"/>
          </p:cNvSpPr>
          <p:nvPr>
            <p:ph type="ftr" sz="quarter" idx="11"/>
          </p:nvPr>
        </p:nvSpPr>
        <p:spPr/>
        <p:txBody>
          <a:bodyPr/>
          <a:lstStyle/>
          <a:p>
            <a:endParaRPr lang="de-CH"/>
          </a:p>
        </p:txBody>
      </p:sp>
      <p:sp>
        <p:nvSpPr>
          <p:cNvPr id="6" name="Espace réservé du numéro de diapositive 5">
            <a:extLst>
              <a:ext uri="{FF2B5EF4-FFF2-40B4-BE49-F238E27FC236}">
                <a16:creationId xmlns:a16="http://schemas.microsoft.com/office/drawing/2014/main" id="{E9638AC2-D921-925D-4C8C-5171FE62204C}"/>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3552473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09600" y="274680"/>
            <a:ext cx="10972320" cy="114264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47" name="PlaceHolder 2"/>
          <p:cNvSpPr>
            <a:spLocks noGrp="1"/>
          </p:cNvSpPr>
          <p:nvPr>
            <p:ph type="subTitle"/>
          </p:nvPr>
        </p:nvSpPr>
        <p:spPr>
          <a:xfrm>
            <a:off x="609600" y="1600200"/>
            <a:ext cx="10972320" cy="4525560"/>
          </a:xfrm>
          <a:prstGeom prst="rect">
            <a:avLst/>
          </a:prstGeom>
        </p:spPr>
        <p:txBody>
          <a:bodyPr lIns="0" tIns="0" rIns="0" bIns="0" anchor="ctr">
            <a:noAutofit/>
          </a:bodyPr>
          <a:lstStyle/>
          <a:p>
            <a:pPr algn="ctr"/>
            <a:endParaRPr lang="fr-CH" sz="3200" b="0" strike="noStrike" spc="-1">
              <a:latin typeface="Arial"/>
            </a:endParaRPr>
          </a:p>
        </p:txBody>
      </p:sp>
    </p:spTree>
    <p:extLst>
      <p:ext uri="{BB962C8B-B14F-4D97-AF65-F5344CB8AC3E}">
        <p14:creationId xmlns:p14="http://schemas.microsoft.com/office/powerpoint/2010/main" val="1252908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AACBE-48D8-E510-5DE7-1C445BA27397}"/>
              </a:ext>
            </a:extLst>
          </p:cNvPr>
          <p:cNvSpPr>
            <a:spLocks noGrp="1"/>
          </p:cNvSpPr>
          <p:nvPr>
            <p:ph type="title"/>
          </p:nvPr>
        </p:nvSpPr>
        <p:spPr/>
        <p:txBody>
          <a:bodyPr/>
          <a:lstStyle/>
          <a:p>
            <a:r>
              <a:rPr lang="fr-FR"/>
              <a:t>Modifiez le style du titre</a:t>
            </a:r>
            <a:endParaRPr lang="de-CH"/>
          </a:p>
        </p:txBody>
      </p:sp>
      <p:sp>
        <p:nvSpPr>
          <p:cNvPr id="3" name="Espace réservé du contenu 2">
            <a:extLst>
              <a:ext uri="{FF2B5EF4-FFF2-40B4-BE49-F238E27FC236}">
                <a16:creationId xmlns:a16="http://schemas.microsoft.com/office/drawing/2014/main" id="{1BC67AFB-3ACB-1EAC-59FD-FED443B9B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Espace réservé de la date 3">
            <a:extLst>
              <a:ext uri="{FF2B5EF4-FFF2-40B4-BE49-F238E27FC236}">
                <a16:creationId xmlns:a16="http://schemas.microsoft.com/office/drawing/2014/main" id="{BED8E191-6DBA-F91F-F1B3-2338BF9D6709}"/>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5" name="Espace réservé du pied de page 4">
            <a:extLst>
              <a:ext uri="{FF2B5EF4-FFF2-40B4-BE49-F238E27FC236}">
                <a16:creationId xmlns:a16="http://schemas.microsoft.com/office/drawing/2014/main" id="{8951D013-2DD9-0C40-72AE-D5043BB9340F}"/>
              </a:ext>
            </a:extLst>
          </p:cNvPr>
          <p:cNvSpPr>
            <a:spLocks noGrp="1"/>
          </p:cNvSpPr>
          <p:nvPr>
            <p:ph type="ftr" sz="quarter" idx="11"/>
          </p:nvPr>
        </p:nvSpPr>
        <p:spPr/>
        <p:txBody>
          <a:bodyPr/>
          <a:lstStyle/>
          <a:p>
            <a:endParaRPr lang="de-CH"/>
          </a:p>
        </p:txBody>
      </p:sp>
      <p:sp>
        <p:nvSpPr>
          <p:cNvPr id="6" name="Espace réservé du numéro de diapositive 5">
            <a:extLst>
              <a:ext uri="{FF2B5EF4-FFF2-40B4-BE49-F238E27FC236}">
                <a16:creationId xmlns:a16="http://schemas.microsoft.com/office/drawing/2014/main" id="{50A2DC7E-8E48-DB0B-A86A-F78F9B3A07B9}"/>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3936492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9E331C-1538-1F80-60B7-281779B735F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de-CH"/>
          </a:p>
        </p:txBody>
      </p:sp>
      <p:sp>
        <p:nvSpPr>
          <p:cNvPr id="3" name="Espace réservé du texte 2">
            <a:extLst>
              <a:ext uri="{FF2B5EF4-FFF2-40B4-BE49-F238E27FC236}">
                <a16:creationId xmlns:a16="http://schemas.microsoft.com/office/drawing/2014/main" id="{13846389-0D97-ED60-59FA-188D3440C09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44B07A4-0B2A-EAB9-4AFB-3F269307A521}"/>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5" name="Espace réservé du pied de page 4">
            <a:extLst>
              <a:ext uri="{FF2B5EF4-FFF2-40B4-BE49-F238E27FC236}">
                <a16:creationId xmlns:a16="http://schemas.microsoft.com/office/drawing/2014/main" id="{5EEA31FE-3562-2ABA-4E55-72C84F3448EF}"/>
              </a:ext>
            </a:extLst>
          </p:cNvPr>
          <p:cNvSpPr>
            <a:spLocks noGrp="1"/>
          </p:cNvSpPr>
          <p:nvPr>
            <p:ph type="ftr" sz="quarter" idx="11"/>
          </p:nvPr>
        </p:nvSpPr>
        <p:spPr/>
        <p:txBody>
          <a:bodyPr/>
          <a:lstStyle/>
          <a:p>
            <a:endParaRPr lang="de-CH"/>
          </a:p>
        </p:txBody>
      </p:sp>
      <p:sp>
        <p:nvSpPr>
          <p:cNvPr id="6" name="Espace réservé du numéro de diapositive 5">
            <a:extLst>
              <a:ext uri="{FF2B5EF4-FFF2-40B4-BE49-F238E27FC236}">
                <a16:creationId xmlns:a16="http://schemas.microsoft.com/office/drawing/2014/main" id="{9D30AFAA-60D7-0785-1D53-7207D8FCBD13}"/>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2822510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2E186C-F0A5-1F1F-345E-FCFBAC9E0126}"/>
              </a:ext>
            </a:extLst>
          </p:cNvPr>
          <p:cNvSpPr>
            <a:spLocks noGrp="1"/>
          </p:cNvSpPr>
          <p:nvPr>
            <p:ph type="title"/>
          </p:nvPr>
        </p:nvSpPr>
        <p:spPr/>
        <p:txBody>
          <a:bodyPr/>
          <a:lstStyle/>
          <a:p>
            <a:r>
              <a:rPr lang="fr-FR"/>
              <a:t>Modifiez le style du titre</a:t>
            </a:r>
            <a:endParaRPr lang="de-CH"/>
          </a:p>
        </p:txBody>
      </p:sp>
      <p:sp>
        <p:nvSpPr>
          <p:cNvPr id="3" name="Espace réservé du contenu 2">
            <a:extLst>
              <a:ext uri="{FF2B5EF4-FFF2-40B4-BE49-F238E27FC236}">
                <a16:creationId xmlns:a16="http://schemas.microsoft.com/office/drawing/2014/main" id="{8D9FD822-05F6-094C-9FD6-CFD701BFC38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Espace réservé du contenu 3">
            <a:extLst>
              <a:ext uri="{FF2B5EF4-FFF2-40B4-BE49-F238E27FC236}">
                <a16:creationId xmlns:a16="http://schemas.microsoft.com/office/drawing/2014/main" id="{3E33439D-E984-FCF9-5121-3C6E354E372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5" name="Espace réservé de la date 4">
            <a:extLst>
              <a:ext uri="{FF2B5EF4-FFF2-40B4-BE49-F238E27FC236}">
                <a16:creationId xmlns:a16="http://schemas.microsoft.com/office/drawing/2014/main" id="{6578A653-5468-00EE-20C9-78B27715AA9B}"/>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6" name="Espace réservé du pied de page 5">
            <a:extLst>
              <a:ext uri="{FF2B5EF4-FFF2-40B4-BE49-F238E27FC236}">
                <a16:creationId xmlns:a16="http://schemas.microsoft.com/office/drawing/2014/main" id="{9B500788-9391-52FB-08E9-4FBDA8CA9C4B}"/>
              </a:ext>
            </a:extLst>
          </p:cNvPr>
          <p:cNvSpPr>
            <a:spLocks noGrp="1"/>
          </p:cNvSpPr>
          <p:nvPr>
            <p:ph type="ftr" sz="quarter" idx="11"/>
          </p:nvPr>
        </p:nvSpPr>
        <p:spPr/>
        <p:txBody>
          <a:bodyPr/>
          <a:lstStyle/>
          <a:p>
            <a:endParaRPr lang="de-CH"/>
          </a:p>
        </p:txBody>
      </p:sp>
      <p:sp>
        <p:nvSpPr>
          <p:cNvPr id="7" name="Espace réservé du numéro de diapositive 6">
            <a:extLst>
              <a:ext uri="{FF2B5EF4-FFF2-40B4-BE49-F238E27FC236}">
                <a16:creationId xmlns:a16="http://schemas.microsoft.com/office/drawing/2014/main" id="{849400E8-9D74-6DCA-86AB-8C0E42CAA26E}"/>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2254182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59805D-004C-0F65-48A1-B88C055220D6}"/>
              </a:ext>
            </a:extLst>
          </p:cNvPr>
          <p:cNvSpPr>
            <a:spLocks noGrp="1"/>
          </p:cNvSpPr>
          <p:nvPr>
            <p:ph type="title"/>
          </p:nvPr>
        </p:nvSpPr>
        <p:spPr>
          <a:xfrm>
            <a:off x="839788" y="365125"/>
            <a:ext cx="10515600" cy="1325563"/>
          </a:xfrm>
        </p:spPr>
        <p:txBody>
          <a:bodyPr/>
          <a:lstStyle/>
          <a:p>
            <a:r>
              <a:rPr lang="fr-FR"/>
              <a:t>Modifiez le style du titre</a:t>
            </a:r>
            <a:endParaRPr lang="de-CH"/>
          </a:p>
        </p:txBody>
      </p:sp>
      <p:sp>
        <p:nvSpPr>
          <p:cNvPr id="3" name="Espace réservé du texte 2">
            <a:extLst>
              <a:ext uri="{FF2B5EF4-FFF2-40B4-BE49-F238E27FC236}">
                <a16:creationId xmlns:a16="http://schemas.microsoft.com/office/drawing/2014/main" id="{CD9E4601-170D-5DF7-D78D-AC7A99F5CA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5BE9780-444D-1F31-4545-8C5493E0240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5" name="Espace réservé du texte 4">
            <a:extLst>
              <a:ext uri="{FF2B5EF4-FFF2-40B4-BE49-F238E27FC236}">
                <a16:creationId xmlns:a16="http://schemas.microsoft.com/office/drawing/2014/main" id="{56B304C0-1F57-050E-DA76-B958054EAE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9387554-C228-66B4-D435-B280753C1B8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7" name="Espace réservé de la date 6">
            <a:extLst>
              <a:ext uri="{FF2B5EF4-FFF2-40B4-BE49-F238E27FC236}">
                <a16:creationId xmlns:a16="http://schemas.microsoft.com/office/drawing/2014/main" id="{C96630A0-CB84-33B5-E381-B48CD192F560}"/>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8" name="Espace réservé du pied de page 7">
            <a:extLst>
              <a:ext uri="{FF2B5EF4-FFF2-40B4-BE49-F238E27FC236}">
                <a16:creationId xmlns:a16="http://schemas.microsoft.com/office/drawing/2014/main" id="{C074D7EF-FE9D-24DE-847A-BA02450EA557}"/>
              </a:ext>
            </a:extLst>
          </p:cNvPr>
          <p:cNvSpPr>
            <a:spLocks noGrp="1"/>
          </p:cNvSpPr>
          <p:nvPr>
            <p:ph type="ftr" sz="quarter" idx="11"/>
          </p:nvPr>
        </p:nvSpPr>
        <p:spPr/>
        <p:txBody>
          <a:bodyPr/>
          <a:lstStyle/>
          <a:p>
            <a:endParaRPr lang="de-CH"/>
          </a:p>
        </p:txBody>
      </p:sp>
      <p:sp>
        <p:nvSpPr>
          <p:cNvPr id="9" name="Espace réservé du numéro de diapositive 8">
            <a:extLst>
              <a:ext uri="{FF2B5EF4-FFF2-40B4-BE49-F238E27FC236}">
                <a16:creationId xmlns:a16="http://schemas.microsoft.com/office/drawing/2014/main" id="{93A40AEA-671D-5E54-21C2-40874946235A}"/>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1280984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824120-7AA2-84CF-520B-C94C9EC43EF2}"/>
              </a:ext>
            </a:extLst>
          </p:cNvPr>
          <p:cNvSpPr>
            <a:spLocks noGrp="1"/>
          </p:cNvSpPr>
          <p:nvPr>
            <p:ph type="title"/>
          </p:nvPr>
        </p:nvSpPr>
        <p:spPr/>
        <p:txBody>
          <a:bodyPr/>
          <a:lstStyle/>
          <a:p>
            <a:r>
              <a:rPr lang="fr-FR"/>
              <a:t>Modifiez le style du titre</a:t>
            </a:r>
            <a:endParaRPr lang="de-CH"/>
          </a:p>
        </p:txBody>
      </p:sp>
      <p:sp>
        <p:nvSpPr>
          <p:cNvPr id="3" name="Espace réservé de la date 2">
            <a:extLst>
              <a:ext uri="{FF2B5EF4-FFF2-40B4-BE49-F238E27FC236}">
                <a16:creationId xmlns:a16="http://schemas.microsoft.com/office/drawing/2014/main" id="{7624F21E-2387-A0A8-7CD5-6B608ADA006B}"/>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4" name="Espace réservé du pied de page 3">
            <a:extLst>
              <a:ext uri="{FF2B5EF4-FFF2-40B4-BE49-F238E27FC236}">
                <a16:creationId xmlns:a16="http://schemas.microsoft.com/office/drawing/2014/main" id="{66F89777-F12C-CA33-5E9B-FEC9584F4206}"/>
              </a:ext>
            </a:extLst>
          </p:cNvPr>
          <p:cNvSpPr>
            <a:spLocks noGrp="1"/>
          </p:cNvSpPr>
          <p:nvPr>
            <p:ph type="ftr" sz="quarter" idx="11"/>
          </p:nvPr>
        </p:nvSpPr>
        <p:spPr/>
        <p:txBody>
          <a:bodyPr/>
          <a:lstStyle/>
          <a:p>
            <a:endParaRPr lang="de-CH"/>
          </a:p>
        </p:txBody>
      </p:sp>
      <p:sp>
        <p:nvSpPr>
          <p:cNvPr id="5" name="Espace réservé du numéro de diapositive 4">
            <a:extLst>
              <a:ext uri="{FF2B5EF4-FFF2-40B4-BE49-F238E27FC236}">
                <a16:creationId xmlns:a16="http://schemas.microsoft.com/office/drawing/2014/main" id="{89F71801-769C-66DB-E148-7601A0A93047}"/>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437668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14F5076-0FCA-F2EA-7D77-388802B33599}"/>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3" name="Espace réservé du pied de page 2">
            <a:extLst>
              <a:ext uri="{FF2B5EF4-FFF2-40B4-BE49-F238E27FC236}">
                <a16:creationId xmlns:a16="http://schemas.microsoft.com/office/drawing/2014/main" id="{9E0B59F4-CDB7-3765-F5E7-41A095DC6885}"/>
              </a:ext>
            </a:extLst>
          </p:cNvPr>
          <p:cNvSpPr>
            <a:spLocks noGrp="1"/>
          </p:cNvSpPr>
          <p:nvPr>
            <p:ph type="ftr" sz="quarter" idx="11"/>
          </p:nvPr>
        </p:nvSpPr>
        <p:spPr/>
        <p:txBody>
          <a:bodyPr/>
          <a:lstStyle/>
          <a:p>
            <a:endParaRPr lang="de-CH"/>
          </a:p>
        </p:txBody>
      </p:sp>
      <p:sp>
        <p:nvSpPr>
          <p:cNvPr id="4" name="Espace réservé du numéro de diapositive 3">
            <a:extLst>
              <a:ext uri="{FF2B5EF4-FFF2-40B4-BE49-F238E27FC236}">
                <a16:creationId xmlns:a16="http://schemas.microsoft.com/office/drawing/2014/main" id="{16081DE9-43CA-4014-5545-97DC7AFE952A}"/>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356875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874C5B-4D3C-8B9E-A2E9-0D2A6C5095A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CH"/>
          </a:p>
        </p:txBody>
      </p:sp>
      <p:sp>
        <p:nvSpPr>
          <p:cNvPr id="3" name="Espace réservé du contenu 2">
            <a:extLst>
              <a:ext uri="{FF2B5EF4-FFF2-40B4-BE49-F238E27FC236}">
                <a16:creationId xmlns:a16="http://schemas.microsoft.com/office/drawing/2014/main" id="{0C6B2823-396A-B038-1368-96ED334F99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Espace réservé du texte 3">
            <a:extLst>
              <a:ext uri="{FF2B5EF4-FFF2-40B4-BE49-F238E27FC236}">
                <a16:creationId xmlns:a16="http://schemas.microsoft.com/office/drawing/2014/main" id="{04E69581-550D-5BDC-4A64-F13319B024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E06ADAA-9826-05FD-2B1B-7CDBFD173F7E}"/>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6" name="Espace réservé du pied de page 5">
            <a:extLst>
              <a:ext uri="{FF2B5EF4-FFF2-40B4-BE49-F238E27FC236}">
                <a16:creationId xmlns:a16="http://schemas.microsoft.com/office/drawing/2014/main" id="{5278E8EF-D379-28F4-AFFD-F4886E6D837E}"/>
              </a:ext>
            </a:extLst>
          </p:cNvPr>
          <p:cNvSpPr>
            <a:spLocks noGrp="1"/>
          </p:cNvSpPr>
          <p:nvPr>
            <p:ph type="ftr" sz="quarter" idx="11"/>
          </p:nvPr>
        </p:nvSpPr>
        <p:spPr/>
        <p:txBody>
          <a:bodyPr/>
          <a:lstStyle/>
          <a:p>
            <a:endParaRPr lang="de-CH"/>
          </a:p>
        </p:txBody>
      </p:sp>
      <p:sp>
        <p:nvSpPr>
          <p:cNvPr id="7" name="Espace réservé du numéro de diapositive 6">
            <a:extLst>
              <a:ext uri="{FF2B5EF4-FFF2-40B4-BE49-F238E27FC236}">
                <a16:creationId xmlns:a16="http://schemas.microsoft.com/office/drawing/2014/main" id="{1B9D40BE-681C-BA33-C9F8-FB23F8636913}"/>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1371299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D2AFB8-A5EC-74F7-3F55-E2B8C83C40D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CH"/>
          </a:p>
        </p:txBody>
      </p:sp>
      <p:sp>
        <p:nvSpPr>
          <p:cNvPr id="3" name="Espace réservé pour une image  2">
            <a:extLst>
              <a:ext uri="{FF2B5EF4-FFF2-40B4-BE49-F238E27FC236}">
                <a16:creationId xmlns:a16="http://schemas.microsoft.com/office/drawing/2014/main" id="{866BBF21-B56B-3261-9456-34B59DA5BE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Espace réservé du texte 3">
            <a:extLst>
              <a:ext uri="{FF2B5EF4-FFF2-40B4-BE49-F238E27FC236}">
                <a16:creationId xmlns:a16="http://schemas.microsoft.com/office/drawing/2014/main" id="{734881C4-24D6-F9C8-8526-0936BD542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17471BB-4592-AAD1-6AC4-821C647F801E}"/>
              </a:ext>
            </a:extLst>
          </p:cNvPr>
          <p:cNvSpPr>
            <a:spLocks noGrp="1"/>
          </p:cNvSpPr>
          <p:nvPr>
            <p:ph type="dt" sz="half" idx="10"/>
          </p:nvPr>
        </p:nvSpPr>
        <p:spPr/>
        <p:txBody>
          <a:bodyPr/>
          <a:lstStyle/>
          <a:p>
            <a:fld id="{0FEF115F-2C50-46D8-B58B-F6E0B6F02915}" type="datetimeFigureOut">
              <a:rPr lang="de-CH" smtClean="0"/>
              <a:t>11.09.2024</a:t>
            </a:fld>
            <a:endParaRPr lang="de-CH"/>
          </a:p>
        </p:txBody>
      </p:sp>
      <p:sp>
        <p:nvSpPr>
          <p:cNvPr id="6" name="Espace réservé du pied de page 5">
            <a:extLst>
              <a:ext uri="{FF2B5EF4-FFF2-40B4-BE49-F238E27FC236}">
                <a16:creationId xmlns:a16="http://schemas.microsoft.com/office/drawing/2014/main" id="{6DEC6719-1802-2ADC-34F8-C07B599B3148}"/>
              </a:ext>
            </a:extLst>
          </p:cNvPr>
          <p:cNvSpPr>
            <a:spLocks noGrp="1"/>
          </p:cNvSpPr>
          <p:nvPr>
            <p:ph type="ftr" sz="quarter" idx="11"/>
          </p:nvPr>
        </p:nvSpPr>
        <p:spPr/>
        <p:txBody>
          <a:bodyPr/>
          <a:lstStyle/>
          <a:p>
            <a:endParaRPr lang="de-CH"/>
          </a:p>
        </p:txBody>
      </p:sp>
      <p:sp>
        <p:nvSpPr>
          <p:cNvPr id="7" name="Espace réservé du numéro de diapositive 6">
            <a:extLst>
              <a:ext uri="{FF2B5EF4-FFF2-40B4-BE49-F238E27FC236}">
                <a16:creationId xmlns:a16="http://schemas.microsoft.com/office/drawing/2014/main" id="{AEB2C60B-ADEE-B2CB-CE6E-4DF01BA2B4AA}"/>
              </a:ext>
            </a:extLst>
          </p:cNvPr>
          <p:cNvSpPr>
            <a:spLocks noGrp="1"/>
          </p:cNvSpPr>
          <p:nvPr>
            <p:ph type="sldNum" sz="quarter" idx="12"/>
          </p:nvPr>
        </p:nvSpPr>
        <p:spPr/>
        <p:txBody>
          <a:bodyPr/>
          <a:lstStyle/>
          <a:p>
            <a:fld id="{21977B77-836B-434C-92DB-ADDD5DECE941}" type="slidenum">
              <a:rPr lang="de-CH" smtClean="0"/>
              <a:t>‹N°›</a:t>
            </a:fld>
            <a:endParaRPr lang="de-CH"/>
          </a:p>
        </p:txBody>
      </p:sp>
    </p:spTree>
    <p:extLst>
      <p:ext uri="{BB962C8B-B14F-4D97-AF65-F5344CB8AC3E}">
        <p14:creationId xmlns:p14="http://schemas.microsoft.com/office/powerpoint/2010/main" val="1449485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E98AC52-9AB8-E3E5-7AEA-F865C6292E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de-CH"/>
          </a:p>
        </p:txBody>
      </p:sp>
      <p:sp>
        <p:nvSpPr>
          <p:cNvPr id="3" name="Espace réservé du texte 2">
            <a:extLst>
              <a:ext uri="{FF2B5EF4-FFF2-40B4-BE49-F238E27FC236}">
                <a16:creationId xmlns:a16="http://schemas.microsoft.com/office/drawing/2014/main" id="{CC8AD0AB-CA73-A178-C4B9-01354188DE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CH"/>
          </a:p>
        </p:txBody>
      </p:sp>
      <p:sp>
        <p:nvSpPr>
          <p:cNvPr id="4" name="Espace réservé de la date 3">
            <a:extLst>
              <a:ext uri="{FF2B5EF4-FFF2-40B4-BE49-F238E27FC236}">
                <a16:creationId xmlns:a16="http://schemas.microsoft.com/office/drawing/2014/main" id="{21936F79-815A-F868-41E2-4637CB6992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FEF115F-2C50-46D8-B58B-F6E0B6F02915}" type="datetimeFigureOut">
              <a:rPr lang="de-CH" smtClean="0"/>
              <a:t>11.09.2024</a:t>
            </a:fld>
            <a:endParaRPr lang="de-CH"/>
          </a:p>
        </p:txBody>
      </p:sp>
      <p:sp>
        <p:nvSpPr>
          <p:cNvPr id="5" name="Espace réservé du pied de page 4">
            <a:extLst>
              <a:ext uri="{FF2B5EF4-FFF2-40B4-BE49-F238E27FC236}">
                <a16:creationId xmlns:a16="http://schemas.microsoft.com/office/drawing/2014/main" id="{571C988C-B36F-9FCD-4BF4-404293725B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CH"/>
          </a:p>
        </p:txBody>
      </p:sp>
      <p:sp>
        <p:nvSpPr>
          <p:cNvPr id="6" name="Espace réservé du numéro de diapositive 5">
            <a:extLst>
              <a:ext uri="{FF2B5EF4-FFF2-40B4-BE49-F238E27FC236}">
                <a16:creationId xmlns:a16="http://schemas.microsoft.com/office/drawing/2014/main" id="{D0453A00-413E-439B-9981-2A836C40D2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1977B77-836B-434C-92DB-ADDD5DECE941}" type="slidenum">
              <a:rPr lang="de-CH" smtClean="0"/>
              <a:t>‹N°›</a:t>
            </a:fld>
            <a:endParaRPr lang="de-CH"/>
          </a:p>
        </p:txBody>
      </p:sp>
    </p:spTree>
    <p:extLst>
      <p:ext uri="{BB962C8B-B14F-4D97-AF65-F5344CB8AC3E}">
        <p14:creationId xmlns:p14="http://schemas.microsoft.com/office/powerpoint/2010/main" val="1398465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microsoft.com/office/2007/relationships/hdphoto" Target="../media/hdphoto1.wdp"/><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tiff"/><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12.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3.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14.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1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6.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6.tif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7.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7.tif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18.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19.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20.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slideLayout" Target="../slideLayouts/slideLayout12.xml"/><Relationship Id="rId1" Type="http://schemas.openxmlformats.org/officeDocument/2006/relationships/tags" Target="../tags/tag3.xml"/><Relationship Id="rId5" Type="http://schemas.openxmlformats.org/officeDocument/2006/relationships/image" Target="../media/image5.tiff"/><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4.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6.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7.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8.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9.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10.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custDataLst>
              <p:tags r:id="rId1"/>
            </p:custDataLst>
          </p:nvPr>
        </p:nvSpPr>
        <p:spPr>
          <a:xfrm>
            <a:off x="467774" y="178036"/>
            <a:ext cx="9203245" cy="734667"/>
          </a:xfrm>
        </p:spPr>
        <p:txBody>
          <a:bodyPr>
            <a:noAutofit/>
          </a:bodyPr>
          <a:lstStyle/>
          <a:p>
            <a:pPr algn="l"/>
            <a:r>
              <a:rPr lang="fr-CH" sz="1800" b="1" dirty="0">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sp>
        <p:nvSpPr>
          <p:cNvPr id="4" name="Espace réservé du contenu 3"/>
          <p:cNvSpPr>
            <a:spLocks noGrp="1"/>
          </p:cNvSpPr>
          <p:nvPr>
            <p:ph idx="1"/>
          </p:nvPr>
        </p:nvSpPr>
        <p:spPr>
          <a:xfrm>
            <a:off x="614153" y="1556029"/>
            <a:ext cx="10714497" cy="4858284"/>
          </a:xfrm>
        </p:spPr>
        <p:txBody>
          <a:bodyPr>
            <a:normAutofit/>
          </a:bodyPr>
          <a:lstStyle/>
          <a:p>
            <a:pPr marL="0" indent="0">
              <a:buNone/>
            </a:pPr>
            <a:r>
              <a:rPr lang="fr-CH" sz="3000" dirty="0">
                <a:solidFill>
                  <a:srgbClr val="31959C"/>
                </a:solidFill>
                <a:latin typeface="Arial" panose="020B0604020202020204" pitchFamily="34" charset="0"/>
                <a:ea typeface="+mj-ea"/>
                <a:cs typeface="Arial" panose="020B0604020202020204" pitchFamily="34" charset="0"/>
              </a:rPr>
              <a:t>Objectifs : </a:t>
            </a:r>
          </a:p>
          <a:p>
            <a:pPr marL="0" indent="0">
              <a:buNone/>
            </a:pPr>
            <a:endParaRPr lang="fr-CH" sz="2500" dirty="0">
              <a:solidFill>
                <a:srgbClr val="31959C"/>
              </a:solidFill>
              <a:latin typeface="Arial" panose="020B0604020202020204" pitchFamily="34" charset="0"/>
              <a:ea typeface="+mj-ea"/>
              <a:cs typeface="Arial" panose="020B0604020202020204" pitchFamily="34" charset="0"/>
            </a:endParaRPr>
          </a:p>
          <a:p>
            <a:pPr>
              <a:spcBef>
                <a:spcPts val="641"/>
              </a:spcBef>
              <a:tabLst>
                <a:tab pos="0" algn="l"/>
              </a:tabLst>
            </a:pPr>
            <a:r>
              <a:rPr lang="fr-FR" sz="2500" dirty="0">
                <a:latin typeface="Arial" panose="020B0604020202020204" pitchFamily="34" charset="0"/>
                <a:cs typeface="Arial" panose="020B0604020202020204" pitchFamily="34" charset="0"/>
              </a:rPr>
              <a:t>Connaître quelques chiffres sur la sexualité et les violences sexualisées</a:t>
            </a:r>
          </a:p>
          <a:p>
            <a:pPr>
              <a:spcBef>
                <a:spcPts val="641"/>
              </a:spcBef>
              <a:tabLst>
                <a:tab pos="0" algn="l"/>
              </a:tabLst>
            </a:pPr>
            <a:r>
              <a:rPr lang="fr-FR" sz="2500" dirty="0">
                <a:latin typeface="Arial" panose="020B0604020202020204" pitchFamily="34" charset="0"/>
                <a:cs typeface="Arial" panose="020B0604020202020204" pitchFamily="34" charset="0"/>
              </a:rPr>
              <a:t>Comprendre la notion de consentement</a:t>
            </a:r>
          </a:p>
          <a:p>
            <a:pPr>
              <a:spcBef>
                <a:spcPts val="641"/>
              </a:spcBef>
              <a:tabLst>
                <a:tab pos="0" algn="l"/>
              </a:tabLst>
            </a:pPr>
            <a:r>
              <a:rPr lang="fr-FR" sz="2500" dirty="0">
                <a:latin typeface="Arial" panose="020B0604020202020204" pitchFamily="34" charset="0"/>
                <a:cs typeface="Arial" panose="020B0604020202020204" pitchFamily="34" charset="0"/>
              </a:rPr>
              <a:t>Reconnaître et questionner les représentations sur les violences sexualisées</a:t>
            </a:r>
          </a:p>
          <a:p>
            <a:pPr>
              <a:spcBef>
                <a:spcPts val="641"/>
              </a:spcBef>
              <a:tabLst>
                <a:tab pos="0" algn="l"/>
              </a:tabLst>
            </a:pPr>
            <a:r>
              <a:rPr lang="fr-FR" sz="2500" dirty="0">
                <a:latin typeface="Arial" panose="020B0604020202020204" pitchFamily="34" charset="0"/>
                <a:cs typeface="Arial" panose="020B0604020202020204" pitchFamily="34" charset="0"/>
              </a:rPr>
              <a:t>Avoir des conseils pour prévenir les violences sexualisées.</a:t>
            </a:r>
          </a:p>
        </p:txBody>
      </p:sp>
      <p:sp>
        <p:nvSpPr>
          <p:cNvPr id="5" name="Rectangle 1"/>
          <p:cNvSpPr>
            <a:spLocks noChangeArrowheads="1"/>
          </p:cNvSpPr>
          <p:nvPr>
            <p:custDataLst>
              <p:tags r:id="rId2"/>
            </p:custDataLst>
          </p:nvPr>
        </p:nvSpPr>
        <p:spPr bwMode="auto">
          <a:xfrm>
            <a:off x="1976188" y="2861361"/>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br>
              <a:rPr lang="fr-CH" altLang="fr-FR">
                <a:latin typeface="Arial" pitchFamily="34" charset="0"/>
                <a:cs typeface="Arial" pitchFamily="34" charset="0"/>
              </a:rPr>
            </a:br>
            <a:endParaRPr lang="fr-CH" altLang="fr-FR">
              <a:latin typeface="Arial" pitchFamily="34" charset="0"/>
              <a:cs typeface="Arial" pitchFamily="34" charset="0"/>
            </a:endParaRPr>
          </a:p>
        </p:txBody>
      </p:sp>
      <p:pic>
        <p:nvPicPr>
          <p:cNvPr id="6" name="Image 5">
            <a:extLst>
              <a:ext uri="{FF2B5EF4-FFF2-40B4-BE49-F238E27FC236}">
                <a16:creationId xmlns:a16="http://schemas.microsoft.com/office/drawing/2014/main" id="{AB606D06-E8AD-5042-9E38-881DADFA26C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611604" y="522626"/>
            <a:ext cx="2318944" cy="780155"/>
          </a:xfrm>
          <a:prstGeom prst="rect">
            <a:avLst/>
          </a:prstGeom>
        </p:spPr>
      </p:pic>
      <p:pic>
        <p:nvPicPr>
          <p:cNvPr id="2" name="Image 1">
            <a:extLst>
              <a:ext uri="{FF2B5EF4-FFF2-40B4-BE49-F238E27FC236}">
                <a16:creationId xmlns:a16="http://schemas.microsoft.com/office/drawing/2014/main" id="{A997094E-E7B4-1D69-0B49-88B693E4F8E2}"/>
              </a:ext>
            </a:extLst>
          </p:cNvPr>
          <p:cNvPicPr>
            <a:picLocks noChangeAspect="1"/>
          </p:cNvPicPr>
          <p:nvPr/>
        </p:nvPicPr>
        <p:blipFill>
          <a:blip r:embed="rId6" cstate="screen">
            <a:extLst>
              <a:ext uri="{BEBA8EAE-BF5A-486C-A8C5-ECC9F3942E4B}">
                <a14:imgProps xmlns:a14="http://schemas.microsoft.com/office/drawing/2010/main">
                  <a14:imgLayer r:embed="rId7">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671019" y="4581883"/>
            <a:ext cx="1951512" cy="1871500"/>
          </a:xfrm>
          <a:prstGeom prst="rect">
            <a:avLst/>
          </a:prstGeom>
        </p:spPr>
      </p:pic>
    </p:spTree>
    <p:extLst>
      <p:ext uri="{BB962C8B-B14F-4D97-AF65-F5344CB8AC3E}">
        <p14:creationId xmlns:p14="http://schemas.microsoft.com/office/powerpoint/2010/main" val="1602436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875178" y="1371483"/>
            <a:ext cx="11096473" cy="5755422"/>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8 :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La majorité des faits de viols et de tentatives de viol subis par des femmes majeures sont agis par :</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p>
          <a:p>
            <a:r>
              <a:rPr lang="fr-FR" sz="2400" b="1" dirty="0">
                <a:latin typeface="Calibri" panose="020F0502020204030204" pitchFamily="34" charset="0"/>
                <a:ea typeface="Calibri" panose="020F0502020204030204" pitchFamily="34" charset="0"/>
                <a:cs typeface="Times New Roman" panose="02020603050405020304" pitchFamily="18" charset="0"/>
              </a:rPr>
              <a:t>A : 50 % de personnes connues et 48 % de personnes inconnues</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B : 72 % de personnes connues et 28 % de personnes inconnues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 : 91 % de personnes connues et 9 % de personnes inconnues</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endParaRPr lang="fr-FR" sz="3200" dirty="0">
              <a:latin typeface="Arial" panose="020B0604020202020204" pitchFamily="34" charset="0"/>
              <a:cs typeface="Arial" panose="020B0604020202020204" pitchFamily="34" charset="0"/>
            </a:endParaRP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1687305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875178" y="1371483"/>
            <a:ext cx="11096473" cy="5755422"/>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9 :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Combien de femmes victimes de viols ou de tentatives de viol ont entrepris des démarches auprès des forces de sécurité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A : 1 sur 10</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B : 2 sur 10</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 : 7 sur 10</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endParaRPr lang="fr-FR" sz="3200" dirty="0">
              <a:latin typeface="Arial" panose="020B0604020202020204" pitchFamily="34" charset="0"/>
              <a:cs typeface="Arial" panose="020B0604020202020204" pitchFamily="34" charset="0"/>
            </a:endParaRP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3262279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682621" y="1615828"/>
            <a:ext cx="11096473" cy="4031873"/>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1 : </a:t>
            </a:r>
          </a:p>
          <a:p>
            <a:r>
              <a:rPr lang="fr-FR" sz="3200" dirty="0">
                <a:solidFill>
                  <a:srgbClr val="C00000"/>
                </a:solidFill>
                <a:latin typeface="Arial" panose="020B0604020202020204" pitchFamily="34" charset="0"/>
                <a:cs typeface="Arial" panose="020B0604020202020204" pitchFamily="34" charset="0"/>
              </a:rPr>
              <a:t>Concernant les jeunes qui vivent en Suisse, en moyenne, quel est l’âge du premier rapport sexuel ?</a:t>
            </a:r>
          </a:p>
          <a:p>
            <a:endParaRPr lang="fr-FR" sz="3200" dirty="0">
              <a:latin typeface="Arial" panose="020B0604020202020204" pitchFamily="34" charset="0"/>
              <a:cs typeface="Arial" panose="020B0604020202020204" pitchFamily="34" charset="0"/>
            </a:endParaRPr>
          </a:p>
          <a:p>
            <a:endParaRPr lang="fr-FR" sz="3200" dirty="0">
              <a:latin typeface="Arial" panose="020B0604020202020204" pitchFamily="34" charset="0"/>
              <a:cs typeface="Arial" panose="020B0604020202020204" pitchFamily="34" charset="0"/>
            </a:endParaRPr>
          </a:p>
          <a:p>
            <a:pPr marL="514350" indent="-514350">
              <a:buAutoNum type="alphaUcPeriod"/>
            </a:pPr>
            <a:r>
              <a:rPr lang="fr-FR" sz="3200" dirty="0">
                <a:latin typeface="Arial" panose="020B0604020202020204" pitchFamily="34" charset="0"/>
                <a:cs typeface="Arial" panose="020B0604020202020204" pitchFamily="34" charset="0"/>
              </a:rPr>
              <a:t>14 ans</a:t>
            </a:r>
          </a:p>
          <a:p>
            <a:pPr marL="514350" indent="-514350">
              <a:buAutoNum type="alphaUcPeriod"/>
            </a:pPr>
            <a:r>
              <a:rPr lang="fr-FR" sz="3200" dirty="0">
                <a:latin typeface="Arial" panose="020B0604020202020204" pitchFamily="34" charset="0"/>
                <a:cs typeface="Arial" panose="020B0604020202020204" pitchFamily="34" charset="0"/>
              </a:rPr>
              <a:t>15 ans</a:t>
            </a:r>
          </a:p>
          <a:p>
            <a:pPr marL="514350" indent="-514350">
              <a:buAutoNum type="alphaUcPeriod"/>
            </a:pPr>
            <a:r>
              <a:rPr lang="fr-FR" sz="3200" dirty="0">
                <a:latin typeface="Arial" panose="020B0604020202020204" pitchFamily="34" charset="0"/>
                <a:cs typeface="Arial" panose="020B0604020202020204" pitchFamily="34" charset="0"/>
              </a:rPr>
              <a:t>17 ans</a:t>
            </a: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582329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E9349E-65D1-274E-B700-70588CE991D0}"/>
              </a:ext>
            </a:extLst>
          </p:cNvPr>
          <p:cNvSpPr/>
          <p:nvPr/>
        </p:nvSpPr>
        <p:spPr>
          <a:xfrm>
            <a:off x="536437" y="1493696"/>
            <a:ext cx="10900557" cy="3539430"/>
          </a:xfrm>
          <a:prstGeom prst="rect">
            <a:avLst/>
          </a:prstGeom>
        </p:spPr>
        <p:txBody>
          <a:bodyPr wrap="square">
            <a:spAutoFit/>
          </a:bodyPr>
          <a:lstStyle/>
          <a:p>
            <a:r>
              <a:rPr lang="fr-FR" sz="3200" b="1" dirty="0">
                <a:solidFill>
                  <a:srgbClr val="C00000"/>
                </a:solidFill>
                <a:latin typeface="Arial" panose="020B0604020202020204" pitchFamily="34" charset="0"/>
                <a:cs typeface="Arial" panose="020B0604020202020204" pitchFamily="34" charset="0"/>
              </a:rPr>
              <a:t>Question 2 :  </a:t>
            </a:r>
          </a:p>
          <a:p>
            <a:r>
              <a:rPr lang="fr-FR" sz="3200" dirty="0">
                <a:solidFill>
                  <a:srgbClr val="C00000"/>
                </a:solidFill>
                <a:latin typeface="Arial" panose="020B0604020202020204" pitchFamily="34" charset="0"/>
                <a:cs typeface="Arial" panose="020B0604020202020204" pitchFamily="34" charset="0"/>
              </a:rPr>
              <a:t>En moyenne, dans leur vie, combien de partenaires ont eu les femmes et les hommes qui vivent en Suisse ?</a:t>
            </a:r>
          </a:p>
          <a:p>
            <a:endParaRPr lang="fr-FR" sz="3200" dirty="0">
              <a:latin typeface="Arial" panose="020B0604020202020204" pitchFamily="34" charset="0"/>
              <a:cs typeface="Arial" panose="020B0604020202020204" pitchFamily="34" charset="0"/>
            </a:endParaRPr>
          </a:p>
          <a:p>
            <a:pPr marL="514350" indent="-514350">
              <a:buAutoNum type="alphaUcPeriod"/>
            </a:pPr>
            <a:r>
              <a:rPr lang="fr-FR" sz="3200" dirty="0">
                <a:latin typeface="Arial" panose="020B0604020202020204" pitchFamily="34" charset="0"/>
                <a:cs typeface="Arial" panose="020B0604020202020204" pitchFamily="34" charset="0"/>
              </a:rPr>
              <a:t>6 partenaires pour les femmes, 7 pour les hommes.</a:t>
            </a:r>
          </a:p>
          <a:p>
            <a:pPr marL="514350" indent="-514350">
              <a:buAutoNum type="alphaUcPeriod"/>
            </a:pPr>
            <a:r>
              <a:rPr lang="fr-FR" sz="3200" dirty="0">
                <a:latin typeface="Arial" panose="020B0604020202020204" pitchFamily="34" charset="0"/>
                <a:cs typeface="Arial" panose="020B0604020202020204" pitchFamily="34" charset="0"/>
              </a:rPr>
              <a:t>3 pour les femmes, 12 pour les hommes.</a:t>
            </a:r>
          </a:p>
          <a:p>
            <a:pPr marL="514350" indent="-514350">
              <a:buAutoNum type="alphaUcPeriod"/>
            </a:pPr>
            <a:r>
              <a:rPr lang="fr-FR" sz="3200" dirty="0">
                <a:latin typeface="Arial" panose="020B0604020202020204" pitchFamily="34" charset="0"/>
                <a:cs typeface="Arial" panose="020B0604020202020204" pitchFamily="34" charset="0"/>
              </a:rPr>
              <a:t>12 pour les femmes, 3 pour les hommes.</a:t>
            </a:r>
          </a:p>
        </p:txBody>
      </p:sp>
      <p:pic>
        <p:nvPicPr>
          <p:cNvPr id="3" name="Image 2">
            <a:extLst>
              <a:ext uri="{FF2B5EF4-FFF2-40B4-BE49-F238E27FC236}">
                <a16:creationId xmlns:a16="http://schemas.microsoft.com/office/drawing/2014/main" id="{2266AF91-95D4-3644-8BC6-C88C3974DE5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38600" y="406015"/>
            <a:ext cx="2160240" cy="726763"/>
          </a:xfrm>
          <a:prstGeom prst="rect">
            <a:avLst/>
          </a:prstGeom>
        </p:spPr>
      </p:pic>
      <p:sp>
        <p:nvSpPr>
          <p:cNvPr id="5" name="Titel 2">
            <a:extLst>
              <a:ext uri="{FF2B5EF4-FFF2-40B4-BE49-F238E27FC236}">
                <a16:creationId xmlns:a16="http://schemas.microsoft.com/office/drawing/2014/main" id="{1C7AF739-41FF-A81F-F4E6-D5558DE107A0}"/>
              </a:ext>
            </a:extLst>
          </p:cNvPr>
          <p:cNvSpPr txBox="1">
            <a:spLocks/>
          </p:cNvSpPr>
          <p:nvPr>
            <p:custDataLst>
              <p:tags r:id="rId1"/>
            </p:custDataLst>
          </p:nvPr>
        </p:nvSpPr>
        <p:spPr>
          <a:xfrm>
            <a:off x="436243" y="280453"/>
            <a:ext cx="9203245" cy="5201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AB41849F-AC39-5395-3038-22C33B3701C0}"/>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04051" y="4580485"/>
            <a:ext cx="1951512" cy="1871500"/>
          </a:xfrm>
          <a:prstGeom prst="rect">
            <a:avLst/>
          </a:prstGeom>
        </p:spPr>
      </p:pic>
    </p:spTree>
    <p:extLst>
      <p:ext uri="{BB962C8B-B14F-4D97-AF65-F5344CB8AC3E}">
        <p14:creationId xmlns:p14="http://schemas.microsoft.com/office/powerpoint/2010/main" val="3006546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F10D4F-4F23-694D-AA97-41AC6E5EFC9A}"/>
              </a:ext>
            </a:extLst>
          </p:cNvPr>
          <p:cNvSpPr/>
          <p:nvPr/>
        </p:nvSpPr>
        <p:spPr>
          <a:xfrm>
            <a:off x="646820" y="1342796"/>
            <a:ext cx="9663827" cy="3970318"/>
          </a:xfrm>
          <a:prstGeom prst="rect">
            <a:avLst/>
          </a:prstGeom>
        </p:spPr>
        <p:txBody>
          <a:bodyPr wrap="square">
            <a:spAutoFit/>
          </a:bodyPr>
          <a:lstStyle/>
          <a:p>
            <a:r>
              <a:rPr lang="fr-FR" sz="2800" b="1" dirty="0">
                <a:solidFill>
                  <a:srgbClr val="C00000"/>
                </a:solidFill>
                <a:latin typeface="Arial" panose="020B0604020202020204" pitchFamily="34" charset="0"/>
                <a:cs typeface="Arial" panose="020B0604020202020204" pitchFamily="34" charset="0"/>
              </a:rPr>
              <a:t>Question 3 : </a:t>
            </a:r>
          </a:p>
          <a:p>
            <a:r>
              <a:rPr lang="fr-FR" sz="2800" dirty="0">
                <a:solidFill>
                  <a:srgbClr val="C00000"/>
                </a:solidFill>
                <a:latin typeface="Arial" panose="020B0604020202020204" pitchFamily="34" charset="0"/>
                <a:cs typeface="Arial" panose="020B0604020202020204" pitchFamily="34" charset="0"/>
              </a:rPr>
              <a:t>Combien de jeunes* entre 15 et 18 ans sont victimes de violences sexualisées ? </a:t>
            </a:r>
          </a:p>
          <a:p>
            <a:endParaRPr lang="fr-FR" sz="2800" dirty="0">
              <a:latin typeface="Arial" panose="020B0604020202020204" pitchFamily="34" charset="0"/>
              <a:cs typeface="Arial" panose="020B0604020202020204" pitchFamily="34" charset="0"/>
            </a:endParaRPr>
          </a:p>
          <a:p>
            <a:pPr marL="514350" indent="-514350">
              <a:buAutoNum type="alphaUcPeriod"/>
            </a:pPr>
            <a:r>
              <a:rPr lang="fr-FR" sz="2800" dirty="0">
                <a:latin typeface="Arial" panose="020B0604020202020204" pitchFamily="34" charset="0"/>
                <a:cs typeface="Arial" panose="020B0604020202020204" pitchFamily="34" charset="0"/>
              </a:rPr>
              <a:t>2/10 jeunes femmes et 1/10 jeune homme</a:t>
            </a:r>
          </a:p>
          <a:p>
            <a:pPr marL="514350" indent="-514350">
              <a:buAutoNum type="alphaUcPeriod"/>
            </a:pPr>
            <a:r>
              <a:rPr lang="fr-FR" sz="2800" dirty="0">
                <a:latin typeface="Arial" panose="020B0604020202020204" pitchFamily="34" charset="0"/>
                <a:cs typeface="Arial" panose="020B0604020202020204" pitchFamily="34" charset="0"/>
              </a:rPr>
              <a:t>5/10 jeunes femmes et 5/10 jeunes hommes</a:t>
            </a:r>
          </a:p>
          <a:p>
            <a:pPr marL="514350" indent="-514350">
              <a:buAutoNum type="alphaUcPeriod"/>
            </a:pPr>
            <a:r>
              <a:rPr lang="fr-FR" sz="2800" dirty="0">
                <a:latin typeface="Arial" panose="020B0604020202020204" pitchFamily="34" charset="0"/>
                <a:cs typeface="Arial" panose="020B0604020202020204" pitchFamily="34" charset="0"/>
              </a:rPr>
              <a:t>1/10 jeune femme et 2/10 jeunes hommes</a:t>
            </a:r>
          </a:p>
          <a:p>
            <a:endParaRPr lang="fr-FR" sz="2800" dirty="0">
              <a:latin typeface="Arial" panose="020B0604020202020204" pitchFamily="34" charset="0"/>
              <a:cs typeface="Arial" panose="020B0604020202020204" pitchFamily="34" charset="0"/>
            </a:endParaRPr>
          </a:p>
          <a:p>
            <a:r>
              <a:rPr lang="fr-FR" sz="2800" dirty="0">
                <a:latin typeface="Arial" panose="020B0604020202020204" pitchFamily="34" charset="0"/>
                <a:cs typeface="Arial" panose="020B0604020202020204" pitchFamily="34" charset="0"/>
              </a:rPr>
              <a:t>*</a:t>
            </a:r>
            <a:r>
              <a:rPr lang="fr-FR" dirty="0">
                <a:latin typeface="Arial" panose="020B0604020202020204" pitchFamily="34" charset="0"/>
                <a:cs typeface="Arial" panose="020B0604020202020204" pitchFamily="34" charset="0"/>
              </a:rPr>
              <a:t>en couple ou étaient en couple l’année passée</a:t>
            </a:r>
          </a:p>
        </p:txBody>
      </p:sp>
      <p:pic>
        <p:nvPicPr>
          <p:cNvPr id="5" name="Image 4">
            <a:extLst>
              <a:ext uri="{FF2B5EF4-FFF2-40B4-BE49-F238E27FC236}">
                <a16:creationId xmlns:a16="http://schemas.microsoft.com/office/drawing/2014/main" id="{45BFC847-A8E2-AC45-8F6A-BFC70AB84AC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72995" y="329672"/>
            <a:ext cx="2160240" cy="726763"/>
          </a:xfrm>
          <a:prstGeom prst="rect">
            <a:avLst/>
          </a:prstGeom>
        </p:spPr>
      </p:pic>
      <p:sp>
        <p:nvSpPr>
          <p:cNvPr id="3" name="Titel 2">
            <a:extLst>
              <a:ext uri="{FF2B5EF4-FFF2-40B4-BE49-F238E27FC236}">
                <a16:creationId xmlns:a16="http://schemas.microsoft.com/office/drawing/2014/main" id="{5D0F683C-9FA7-E25A-00A1-05C79BE8947B}"/>
              </a:ext>
            </a:extLst>
          </p:cNvPr>
          <p:cNvSpPr>
            <a:spLocks noGrp="1"/>
          </p:cNvSpPr>
          <p:nvPr>
            <p:ph type="title"/>
            <p:custDataLst>
              <p:tags r:id="rId1"/>
            </p:custDataLst>
          </p:nvPr>
        </p:nvSpPr>
        <p:spPr>
          <a:xfrm>
            <a:off x="458765" y="241098"/>
            <a:ext cx="9203245" cy="734667"/>
          </a:xfrm>
        </p:spPr>
        <p:txBody>
          <a:bodyPr>
            <a:noAutofit/>
          </a:bodyPr>
          <a:lstStyle/>
          <a:p>
            <a:pPr algn="l"/>
            <a:r>
              <a:rPr lang="fr-CH" sz="1800" b="1" dirty="0">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65D01036-DEF3-1B46-46D3-F7E2A03E3978}"/>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852755" y="4656828"/>
            <a:ext cx="1951512" cy="1871500"/>
          </a:xfrm>
          <a:prstGeom prst="rect">
            <a:avLst/>
          </a:prstGeom>
        </p:spPr>
      </p:pic>
    </p:spTree>
    <p:extLst>
      <p:ext uri="{BB962C8B-B14F-4D97-AF65-F5344CB8AC3E}">
        <p14:creationId xmlns:p14="http://schemas.microsoft.com/office/powerpoint/2010/main" val="541048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E9349E-65D1-274E-B700-70588CE991D0}"/>
              </a:ext>
            </a:extLst>
          </p:cNvPr>
          <p:cNvSpPr/>
          <p:nvPr/>
        </p:nvSpPr>
        <p:spPr>
          <a:xfrm>
            <a:off x="788563" y="1727727"/>
            <a:ext cx="9603165" cy="3539430"/>
          </a:xfrm>
          <a:prstGeom prst="rect">
            <a:avLst/>
          </a:prstGeom>
        </p:spPr>
        <p:txBody>
          <a:bodyPr wrap="square">
            <a:spAutoFit/>
          </a:bodyPr>
          <a:lstStyle/>
          <a:p>
            <a:r>
              <a:rPr lang="fr-FR" sz="3200" b="1" dirty="0">
                <a:solidFill>
                  <a:srgbClr val="C00000"/>
                </a:solidFill>
                <a:latin typeface="Arial" panose="020B0604020202020204" pitchFamily="34" charset="0"/>
                <a:cs typeface="Arial" panose="020B0604020202020204" pitchFamily="34" charset="0"/>
              </a:rPr>
              <a:t>Question 4 : </a:t>
            </a:r>
          </a:p>
          <a:p>
            <a:r>
              <a:rPr lang="fr-FR" sz="3200" dirty="0">
                <a:solidFill>
                  <a:srgbClr val="C00000"/>
                </a:solidFill>
                <a:latin typeface="Arial" panose="020B0604020202020204" pitchFamily="34" charset="0"/>
                <a:cs typeface="Arial" panose="020B0604020202020204" pitchFamily="34" charset="0"/>
              </a:rPr>
              <a:t>En Suisse, combien de femmes entre 18 et 64 ans regrettent d’avoir eu certains rapports sexuels ?</a:t>
            </a:r>
          </a:p>
          <a:p>
            <a:endParaRPr lang="fr-FR" sz="3200" dirty="0">
              <a:latin typeface="Arial" panose="020B0604020202020204" pitchFamily="34" charset="0"/>
              <a:cs typeface="Arial" panose="020B0604020202020204" pitchFamily="34" charset="0"/>
            </a:endParaRPr>
          </a:p>
          <a:p>
            <a:pPr marL="514350" indent="-514350">
              <a:buAutoNum type="alphaUcPeriod"/>
            </a:pPr>
            <a:r>
              <a:rPr lang="fr-FR" sz="3200" dirty="0"/>
              <a:t>1/10 femmes </a:t>
            </a:r>
          </a:p>
          <a:p>
            <a:pPr marL="514350" indent="-514350">
              <a:buAutoNum type="alphaUcPeriod"/>
            </a:pPr>
            <a:r>
              <a:rPr lang="fr-FR" sz="3200" dirty="0"/>
              <a:t>3/10 femmes </a:t>
            </a:r>
          </a:p>
          <a:p>
            <a:pPr marL="514350" indent="-514350">
              <a:buAutoNum type="alphaUcPeriod"/>
            </a:pPr>
            <a:r>
              <a:rPr lang="fr-FR" sz="3200" dirty="0"/>
              <a:t>7/10 femmes</a:t>
            </a:r>
          </a:p>
        </p:txBody>
      </p:sp>
      <p:pic>
        <p:nvPicPr>
          <p:cNvPr id="3" name="Image 2">
            <a:extLst>
              <a:ext uri="{FF2B5EF4-FFF2-40B4-BE49-F238E27FC236}">
                <a16:creationId xmlns:a16="http://schemas.microsoft.com/office/drawing/2014/main" id="{BA58D544-A431-154E-A367-97D2E223AF4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288380" y="361829"/>
            <a:ext cx="2534650" cy="852724"/>
          </a:xfrm>
          <a:prstGeom prst="rect">
            <a:avLst/>
          </a:prstGeom>
        </p:spPr>
      </p:pic>
      <p:sp>
        <p:nvSpPr>
          <p:cNvPr id="5" name="Titel 2">
            <a:extLst>
              <a:ext uri="{FF2B5EF4-FFF2-40B4-BE49-F238E27FC236}">
                <a16:creationId xmlns:a16="http://schemas.microsoft.com/office/drawing/2014/main" id="{CF4EA0C5-B92B-0152-A7EB-2837A2B5D739}"/>
              </a:ext>
            </a:extLst>
          </p:cNvPr>
          <p:cNvSpPr txBox="1">
            <a:spLocks/>
          </p:cNvSpPr>
          <p:nvPr>
            <p:custDataLst>
              <p:tags r:id="rId1"/>
            </p:custDataLst>
          </p:nvPr>
        </p:nvSpPr>
        <p:spPr>
          <a:xfrm>
            <a:off x="454260" y="257451"/>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A0998163-0C12-A0A0-5EE9-0BBC17BAE94B}"/>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80685" y="4667466"/>
            <a:ext cx="1951512" cy="1871500"/>
          </a:xfrm>
          <a:prstGeom prst="rect">
            <a:avLst/>
          </a:prstGeom>
        </p:spPr>
      </p:pic>
    </p:spTree>
    <p:extLst>
      <p:ext uri="{BB962C8B-B14F-4D97-AF65-F5344CB8AC3E}">
        <p14:creationId xmlns:p14="http://schemas.microsoft.com/office/powerpoint/2010/main" val="2309272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E9349E-65D1-274E-B700-70588CE991D0}"/>
              </a:ext>
            </a:extLst>
          </p:cNvPr>
          <p:cNvSpPr/>
          <p:nvPr/>
        </p:nvSpPr>
        <p:spPr>
          <a:xfrm>
            <a:off x="542918" y="1586984"/>
            <a:ext cx="11601034" cy="3539430"/>
          </a:xfrm>
          <a:prstGeom prst="rect">
            <a:avLst/>
          </a:prstGeom>
        </p:spPr>
        <p:txBody>
          <a:bodyPr wrap="square">
            <a:spAutoFit/>
          </a:bodyPr>
          <a:lstStyle/>
          <a:p>
            <a:r>
              <a:rPr lang="fr-FR" sz="3200" b="1" dirty="0">
                <a:solidFill>
                  <a:srgbClr val="C00000"/>
                </a:solidFill>
                <a:latin typeface="Arial" panose="020B0604020202020204" pitchFamily="34" charset="0"/>
                <a:cs typeface="Arial" panose="020B0604020202020204" pitchFamily="34" charset="0"/>
              </a:rPr>
              <a:t>Question 5 : </a:t>
            </a:r>
          </a:p>
          <a:p>
            <a:r>
              <a:rPr lang="fr-FR" sz="3200" dirty="0">
                <a:solidFill>
                  <a:srgbClr val="C00000"/>
                </a:solidFill>
                <a:latin typeface="Arial" panose="020B0604020202020204" pitchFamily="34" charset="0"/>
                <a:cs typeface="Arial" panose="020B0604020202020204" pitchFamily="34" charset="0"/>
              </a:rPr>
              <a:t>En Suisse, combien d’hommes hétérosexuels de 18 à 64 ans regrettent d’avoir eu certains rapports sexuels ?</a:t>
            </a:r>
          </a:p>
          <a:p>
            <a:endParaRPr lang="fr-FR" sz="3200" dirty="0">
              <a:latin typeface="Arial" panose="020B0604020202020204" pitchFamily="34" charset="0"/>
              <a:cs typeface="Arial" panose="020B0604020202020204" pitchFamily="34" charset="0"/>
            </a:endParaRPr>
          </a:p>
          <a:p>
            <a:pPr marL="514350" indent="-514350">
              <a:buAutoNum type="alphaUcPeriod"/>
            </a:pPr>
            <a:r>
              <a:rPr lang="fr-FR" sz="3200" dirty="0"/>
              <a:t>4/10 hommes </a:t>
            </a:r>
          </a:p>
          <a:p>
            <a:pPr marL="514350" indent="-514350">
              <a:buAutoNum type="alphaUcPeriod"/>
            </a:pPr>
            <a:r>
              <a:rPr lang="fr-FR" sz="3200" dirty="0"/>
              <a:t>6/10 hommes </a:t>
            </a:r>
          </a:p>
          <a:p>
            <a:pPr marL="514350" indent="-514350">
              <a:buAutoNum type="alphaUcPeriod"/>
            </a:pPr>
            <a:r>
              <a:rPr lang="fr-FR" sz="3200" dirty="0"/>
              <a:t>8/10 hommes</a:t>
            </a:r>
          </a:p>
        </p:txBody>
      </p:sp>
      <p:pic>
        <p:nvPicPr>
          <p:cNvPr id="3" name="Image 2">
            <a:extLst>
              <a:ext uri="{FF2B5EF4-FFF2-40B4-BE49-F238E27FC236}">
                <a16:creationId xmlns:a16="http://schemas.microsoft.com/office/drawing/2014/main" id="{0E960AA6-ECD3-7C45-9286-9EAA4EA11148}"/>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316291" y="340074"/>
            <a:ext cx="2479557" cy="834190"/>
          </a:xfrm>
          <a:prstGeom prst="rect">
            <a:avLst/>
          </a:prstGeom>
        </p:spPr>
      </p:pic>
      <p:sp>
        <p:nvSpPr>
          <p:cNvPr id="5" name="Titel 2">
            <a:extLst>
              <a:ext uri="{FF2B5EF4-FFF2-40B4-BE49-F238E27FC236}">
                <a16:creationId xmlns:a16="http://schemas.microsoft.com/office/drawing/2014/main" id="{4B8E3607-9E3D-1725-F408-808241E3F468}"/>
              </a:ext>
            </a:extLst>
          </p:cNvPr>
          <p:cNvSpPr txBox="1">
            <a:spLocks/>
          </p:cNvSpPr>
          <p:nvPr>
            <p:custDataLst>
              <p:tags r:id="rId1"/>
            </p:custDataLst>
          </p:nvPr>
        </p:nvSpPr>
        <p:spPr>
          <a:xfrm>
            <a:off x="458765" y="200559"/>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6C8163BE-5610-1914-292C-2088EF5D874F}"/>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825729" y="4640440"/>
            <a:ext cx="1951512" cy="1871500"/>
          </a:xfrm>
          <a:prstGeom prst="rect">
            <a:avLst/>
          </a:prstGeom>
        </p:spPr>
      </p:pic>
    </p:spTree>
    <p:extLst>
      <p:ext uri="{BB962C8B-B14F-4D97-AF65-F5344CB8AC3E}">
        <p14:creationId xmlns:p14="http://schemas.microsoft.com/office/powerpoint/2010/main" val="2378973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E9349E-65D1-274E-B700-70588CE991D0}"/>
              </a:ext>
            </a:extLst>
          </p:cNvPr>
          <p:cNvSpPr/>
          <p:nvPr/>
        </p:nvSpPr>
        <p:spPr>
          <a:xfrm>
            <a:off x="759512" y="1474926"/>
            <a:ext cx="11253812" cy="3539430"/>
          </a:xfrm>
          <a:prstGeom prst="rect">
            <a:avLst/>
          </a:prstGeom>
        </p:spPr>
        <p:txBody>
          <a:bodyPr wrap="square">
            <a:spAutoFit/>
          </a:bodyPr>
          <a:lstStyle/>
          <a:p>
            <a:r>
              <a:rPr lang="fr-FR" sz="3200" b="1" dirty="0">
                <a:solidFill>
                  <a:srgbClr val="C00000"/>
                </a:solidFill>
                <a:latin typeface="Arial" panose="020B0604020202020204" pitchFamily="34" charset="0"/>
                <a:cs typeface="Arial" panose="020B0604020202020204" pitchFamily="34" charset="0"/>
              </a:rPr>
              <a:t>Question 6 : </a:t>
            </a:r>
          </a:p>
          <a:p>
            <a:r>
              <a:rPr lang="fr-FR" sz="3200" dirty="0">
                <a:solidFill>
                  <a:srgbClr val="C00000"/>
                </a:solidFill>
                <a:latin typeface="Arial" panose="020B0604020202020204" pitchFamily="34" charset="0"/>
                <a:cs typeface="Arial" panose="020B0604020202020204" pitchFamily="34" charset="0"/>
              </a:rPr>
              <a:t>En Suisse, combien d’hommes homosexuels de 18 à 64 ans regrettent d’avoir eu certains rapports sexuels ?</a:t>
            </a:r>
          </a:p>
          <a:p>
            <a:endParaRPr lang="fr-FR" sz="3200" dirty="0">
              <a:latin typeface="Arial" panose="020B0604020202020204" pitchFamily="34" charset="0"/>
              <a:cs typeface="Arial" panose="020B0604020202020204" pitchFamily="34" charset="0"/>
            </a:endParaRPr>
          </a:p>
          <a:p>
            <a:pPr marL="514350" indent="-514350">
              <a:buAutoNum type="alphaUcPeriod"/>
            </a:pPr>
            <a:r>
              <a:rPr lang="fr-FR" sz="3200" dirty="0"/>
              <a:t>1/25 hommes</a:t>
            </a:r>
          </a:p>
          <a:p>
            <a:r>
              <a:rPr lang="fr-FR" sz="3200" dirty="0"/>
              <a:t>B.  1/5 hommes </a:t>
            </a:r>
          </a:p>
          <a:p>
            <a:r>
              <a:rPr lang="fr-FR" sz="3200" dirty="0"/>
              <a:t>C. 1/2 hommes</a:t>
            </a:r>
          </a:p>
        </p:txBody>
      </p:sp>
      <p:pic>
        <p:nvPicPr>
          <p:cNvPr id="3" name="Image 2">
            <a:extLst>
              <a:ext uri="{FF2B5EF4-FFF2-40B4-BE49-F238E27FC236}">
                <a16:creationId xmlns:a16="http://schemas.microsoft.com/office/drawing/2014/main" id="{46598098-E5AC-A34C-B6C5-BD953D564D7C}"/>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748609" y="322919"/>
            <a:ext cx="2160240" cy="726763"/>
          </a:xfrm>
          <a:prstGeom prst="rect">
            <a:avLst/>
          </a:prstGeom>
        </p:spPr>
      </p:pic>
      <p:sp>
        <p:nvSpPr>
          <p:cNvPr id="5" name="Titel 2">
            <a:extLst>
              <a:ext uri="{FF2B5EF4-FFF2-40B4-BE49-F238E27FC236}">
                <a16:creationId xmlns:a16="http://schemas.microsoft.com/office/drawing/2014/main" id="{4B8E6A75-5152-D3AA-CDA5-E660FCB76218}"/>
              </a:ext>
            </a:extLst>
          </p:cNvPr>
          <p:cNvSpPr txBox="1">
            <a:spLocks/>
          </p:cNvSpPr>
          <p:nvPr>
            <p:custDataLst>
              <p:tags r:id="rId1"/>
            </p:custDataLst>
          </p:nvPr>
        </p:nvSpPr>
        <p:spPr>
          <a:xfrm>
            <a:off x="463270" y="278701"/>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30304485-96FF-6C4D-7716-6A2B7CF4DF1C}"/>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825729" y="4640440"/>
            <a:ext cx="1951512" cy="1871500"/>
          </a:xfrm>
          <a:prstGeom prst="rect">
            <a:avLst/>
          </a:prstGeom>
        </p:spPr>
      </p:pic>
    </p:spTree>
    <p:extLst>
      <p:ext uri="{BB962C8B-B14F-4D97-AF65-F5344CB8AC3E}">
        <p14:creationId xmlns:p14="http://schemas.microsoft.com/office/powerpoint/2010/main" val="1964483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E9349E-65D1-274E-B700-70588CE991D0}"/>
              </a:ext>
            </a:extLst>
          </p:cNvPr>
          <p:cNvSpPr/>
          <p:nvPr/>
        </p:nvSpPr>
        <p:spPr>
          <a:xfrm>
            <a:off x="928201" y="1578607"/>
            <a:ext cx="10403828" cy="3539430"/>
          </a:xfrm>
          <a:prstGeom prst="rect">
            <a:avLst/>
          </a:prstGeom>
        </p:spPr>
        <p:txBody>
          <a:bodyPr wrap="square">
            <a:spAutoFit/>
          </a:bodyPr>
          <a:lstStyle/>
          <a:p>
            <a:r>
              <a:rPr lang="fr-FR" sz="3200" b="1" dirty="0">
                <a:solidFill>
                  <a:srgbClr val="C00000"/>
                </a:solidFill>
                <a:latin typeface="Arial" panose="020B0604020202020204" pitchFamily="34" charset="0"/>
                <a:cs typeface="Arial" panose="020B0604020202020204" pitchFamily="34" charset="0"/>
              </a:rPr>
              <a:t>Question 7 : </a:t>
            </a:r>
          </a:p>
          <a:p>
            <a:r>
              <a:rPr lang="fr-FR" sz="3200" dirty="0">
                <a:solidFill>
                  <a:srgbClr val="C00000"/>
                </a:solidFill>
                <a:latin typeface="Arial" panose="020B0604020202020204" pitchFamily="34" charset="0"/>
                <a:cs typeface="Arial" panose="020B0604020202020204" pitchFamily="34" charset="0"/>
              </a:rPr>
              <a:t>Combien de femmes de plus de 16 ans ont été victimes d’actes sexuels non-désirés ? </a:t>
            </a:r>
          </a:p>
          <a:p>
            <a:endParaRPr lang="fr-FR" sz="3200" dirty="0">
              <a:latin typeface="Arial" panose="020B0604020202020204" pitchFamily="34" charset="0"/>
              <a:cs typeface="Arial" panose="020B0604020202020204" pitchFamily="34" charset="0"/>
            </a:endParaRPr>
          </a:p>
          <a:p>
            <a:r>
              <a:rPr lang="fr-FR" sz="3200" dirty="0"/>
              <a:t>A. 1/50 femmes = 2%</a:t>
            </a:r>
          </a:p>
          <a:p>
            <a:r>
              <a:rPr lang="fr-FR" sz="3200" dirty="0"/>
              <a:t>B. 1/10 femmes = 10%</a:t>
            </a:r>
          </a:p>
          <a:p>
            <a:r>
              <a:rPr lang="fr-FR" sz="3200" dirty="0"/>
              <a:t>C. 1/5 femmes = 20%</a:t>
            </a:r>
          </a:p>
        </p:txBody>
      </p:sp>
      <p:pic>
        <p:nvPicPr>
          <p:cNvPr id="3" name="Image 2">
            <a:extLst>
              <a:ext uri="{FF2B5EF4-FFF2-40B4-BE49-F238E27FC236}">
                <a16:creationId xmlns:a16="http://schemas.microsoft.com/office/drawing/2014/main" id="{68B6ADA9-9B38-2549-A2CA-F82DE6E546F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671019" y="404484"/>
            <a:ext cx="2160240" cy="726763"/>
          </a:xfrm>
          <a:prstGeom prst="rect">
            <a:avLst/>
          </a:prstGeom>
        </p:spPr>
      </p:pic>
      <p:sp>
        <p:nvSpPr>
          <p:cNvPr id="5" name="Titel 2">
            <a:extLst>
              <a:ext uri="{FF2B5EF4-FFF2-40B4-BE49-F238E27FC236}">
                <a16:creationId xmlns:a16="http://schemas.microsoft.com/office/drawing/2014/main" id="{F83A9F8F-8FD0-C668-1463-CFD8BA4BC419}"/>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7EDDCBC2-8455-0278-782B-5DA39C14C54B}"/>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671019" y="4662962"/>
            <a:ext cx="1951512" cy="1871500"/>
          </a:xfrm>
          <a:prstGeom prst="rect">
            <a:avLst/>
          </a:prstGeom>
        </p:spPr>
      </p:pic>
    </p:spTree>
    <p:extLst>
      <p:ext uri="{BB962C8B-B14F-4D97-AF65-F5344CB8AC3E}">
        <p14:creationId xmlns:p14="http://schemas.microsoft.com/office/powerpoint/2010/main" val="3519683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E9349E-65D1-274E-B700-70588CE991D0}"/>
              </a:ext>
            </a:extLst>
          </p:cNvPr>
          <p:cNvSpPr/>
          <p:nvPr/>
        </p:nvSpPr>
        <p:spPr>
          <a:xfrm>
            <a:off x="864112" y="1992935"/>
            <a:ext cx="9779994" cy="3046988"/>
          </a:xfrm>
          <a:prstGeom prst="rect">
            <a:avLst/>
          </a:prstGeom>
        </p:spPr>
        <p:txBody>
          <a:bodyPr wrap="square">
            <a:spAutoFit/>
          </a:bodyPr>
          <a:lstStyle/>
          <a:p>
            <a:r>
              <a:rPr lang="fr-FR" sz="3200" b="1" dirty="0">
                <a:solidFill>
                  <a:srgbClr val="C00000"/>
                </a:solidFill>
                <a:latin typeface="Arial" panose="020B0604020202020204" pitchFamily="34" charset="0"/>
                <a:cs typeface="Arial" panose="020B0604020202020204" pitchFamily="34" charset="0"/>
              </a:rPr>
              <a:t>Question 8 : </a:t>
            </a:r>
          </a:p>
          <a:p>
            <a:r>
              <a:rPr lang="fr-FR" sz="3200" dirty="0">
                <a:solidFill>
                  <a:srgbClr val="C00000"/>
                </a:solidFill>
                <a:latin typeface="Arial" panose="020B0604020202020204" pitchFamily="34" charset="0"/>
                <a:cs typeface="Arial" panose="020B0604020202020204" pitchFamily="34" charset="0"/>
              </a:rPr>
              <a:t>Combien de femmes ont gardé cela secret ? </a:t>
            </a:r>
          </a:p>
          <a:p>
            <a:endParaRPr lang="fr-FR" sz="3200" dirty="0">
              <a:latin typeface="Arial" panose="020B0604020202020204" pitchFamily="34" charset="0"/>
              <a:cs typeface="Arial" panose="020B0604020202020204" pitchFamily="34" charset="0"/>
            </a:endParaRPr>
          </a:p>
          <a:p>
            <a:r>
              <a:rPr lang="fr-FR" sz="3200" dirty="0"/>
              <a:t>A. 1/10 femmes</a:t>
            </a:r>
          </a:p>
          <a:p>
            <a:r>
              <a:rPr lang="fr-FR" sz="3200" dirty="0"/>
              <a:t>B. 5/10 femmes</a:t>
            </a:r>
          </a:p>
          <a:p>
            <a:r>
              <a:rPr lang="fr-FR" sz="3200" dirty="0"/>
              <a:t>C. 8/10 femmes</a:t>
            </a:r>
          </a:p>
        </p:txBody>
      </p:sp>
      <p:pic>
        <p:nvPicPr>
          <p:cNvPr id="3" name="Image 2">
            <a:extLst>
              <a:ext uri="{FF2B5EF4-FFF2-40B4-BE49-F238E27FC236}">
                <a16:creationId xmlns:a16="http://schemas.microsoft.com/office/drawing/2014/main" id="{E8F12928-2D7A-3641-9B52-EBEEAD593FC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82717"/>
            <a:ext cx="2160240" cy="726763"/>
          </a:xfrm>
          <a:prstGeom prst="rect">
            <a:avLst/>
          </a:prstGeom>
        </p:spPr>
      </p:pic>
      <p:sp>
        <p:nvSpPr>
          <p:cNvPr id="4" name="Titel 2">
            <a:extLst>
              <a:ext uri="{FF2B5EF4-FFF2-40B4-BE49-F238E27FC236}">
                <a16:creationId xmlns:a16="http://schemas.microsoft.com/office/drawing/2014/main" id="{0C4E6354-EA9F-F8F7-2480-6F327795AB8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E8451D07-E916-30DF-EED6-DE966421DE0A}"/>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17623" y="4730529"/>
            <a:ext cx="1951512" cy="1871500"/>
          </a:xfrm>
          <a:prstGeom prst="rect">
            <a:avLst/>
          </a:prstGeom>
        </p:spPr>
      </p:pic>
    </p:spTree>
    <p:extLst>
      <p:ext uri="{BB962C8B-B14F-4D97-AF65-F5344CB8AC3E}">
        <p14:creationId xmlns:p14="http://schemas.microsoft.com/office/powerpoint/2010/main" val="2724615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6FCE06C3-F04F-244B-9076-F6652BFFBE2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586686" y="292011"/>
            <a:ext cx="2160240" cy="726763"/>
          </a:xfrm>
          <a:prstGeom prst="rect">
            <a:avLst/>
          </a:prstGeom>
        </p:spPr>
      </p:pic>
      <p:sp>
        <p:nvSpPr>
          <p:cNvPr id="4" name="Titel 2">
            <a:extLst>
              <a:ext uri="{FF2B5EF4-FFF2-40B4-BE49-F238E27FC236}">
                <a16:creationId xmlns:a16="http://schemas.microsoft.com/office/drawing/2014/main" id="{81803A0E-7421-BDF2-1D7D-BC7BF1B39A7E}"/>
              </a:ext>
            </a:extLst>
          </p:cNvPr>
          <p:cNvSpPr txBox="1">
            <a:spLocks/>
          </p:cNvSpPr>
          <p:nvPr>
            <p:custDataLst>
              <p:tags r:id="rId1"/>
            </p:custDataLst>
          </p:nvPr>
        </p:nvSpPr>
        <p:spPr>
          <a:xfrm>
            <a:off x="545498" y="173464"/>
            <a:ext cx="9203245" cy="734667"/>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9" name="Image 8" descr="Une image contenant cercle, texte, capture d’écran, diagramme">
            <a:extLst>
              <a:ext uri="{FF2B5EF4-FFF2-40B4-BE49-F238E27FC236}">
                <a16:creationId xmlns:a16="http://schemas.microsoft.com/office/drawing/2014/main" id="{EA4EF642-7656-0A5F-B389-266015639CEC}"/>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43822" y="1373519"/>
            <a:ext cx="9270124" cy="3665041"/>
          </a:xfrm>
          <a:prstGeom prst="rect">
            <a:avLst/>
          </a:prstGeom>
        </p:spPr>
      </p:pic>
      <p:pic>
        <p:nvPicPr>
          <p:cNvPr id="10" name="Image 9">
            <a:extLst>
              <a:ext uri="{FF2B5EF4-FFF2-40B4-BE49-F238E27FC236}">
                <a16:creationId xmlns:a16="http://schemas.microsoft.com/office/drawing/2014/main" id="{834FF205-927F-2D22-AC58-C65681B8E53E}"/>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9380435" y="4426310"/>
            <a:ext cx="2367743" cy="2293874"/>
          </a:xfrm>
          <a:prstGeom prst="rect">
            <a:avLst/>
          </a:prstGeom>
        </p:spPr>
      </p:pic>
    </p:spTree>
    <p:extLst>
      <p:ext uri="{BB962C8B-B14F-4D97-AF65-F5344CB8AC3E}">
        <p14:creationId xmlns:p14="http://schemas.microsoft.com/office/powerpoint/2010/main" val="642203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682621" y="1615828"/>
            <a:ext cx="11096473" cy="4555093"/>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1 : </a:t>
            </a:r>
          </a:p>
          <a:p>
            <a:r>
              <a:rPr lang="fr-FR" sz="3200" dirty="0">
                <a:solidFill>
                  <a:srgbClr val="C00000"/>
                </a:solidFill>
                <a:latin typeface="Arial" panose="020B0604020202020204" pitchFamily="34" charset="0"/>
                <a:cs typeface="Arial" panose="020B0604020202020204" pitchFamily="34" charset="0"/>
              </a:rPr>
              <a:t>Concernant les jeunes qui vivent en France, en moyenne, quel est l’âge du premier rapport sexuel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b="1" dirty="0">
                <a:effectLst/>
                <a:latin typeface="Calibri" panose="020F0502020204030204" pitchFamily="34" charset="0"/>
                <a:ea typeface="Calibri" panose="020F0502020204030204" pitchFamily="34" charset="0"/>
                <a:cs typeface="Times New Roman" panose="02020603050405020304" pitchFamily="18" charset="0"/>
              </a:rPr>
              <a:t>A : 15,2 ans pour les jeunes femmes et 14 ans pour les jeunes hommes </a:t>
            </a:r>
          </a:p>
          <a:p>
            <a:endParaRPr lang="fr-FR" sz="2400" b="1"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b="1" dirty="0">
                <a:effectLst/>
                <a:latin typeface="Calibri" panose="020F0502020204030204" pitchFamily="34" charset="0"/>
                <a:ea typeface="Calibri" panose="020F0502020204030204" pitchFamily="34" charset="0"/>
                <a:cs typeface="Times New Roman" panose="02020603050405020304" pitchFamily="18" charset="0"/>
              </a:rPr>
              <a:t>B : 17,6 ans pour les jeunes femmes et 17 ans pour les jeunes hommes</a:t>
            </a:r>
          </a:p>
          <a:p>
            <a:endParaRPr lang="fr-FR" sz="2400" b="1"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b="1" dirty="0">
                <a:effectLst/>
                <a:latin typeface="Calibri" panose="020F0502020204030204" pitchFamily="34" charset="0"/>
                <a:ea typeface="Calibri" panose="020F0502020204030204" pitchFamily="34" charset="0"/>
                <a:cs typeface="Times New Roman" panose="02020603050405020304" pitchFamily="18" charset="0"/>
              </a:rPr>
              <a:t>C : 19,1 ans pour les jeunes femmes et 18 ans pour les jeunes hommes</a:t>
            </a:r>
          </a:p>
          <a:p>
            <a:endParaRPr lang="fr-FR" sz="2400" b="1" dirty="0">
              <a:latin typeface="Arial" panose="020B0604020202020204" pitchFamily="34" charset="0"/>
              <a:cs typeface="Arial" panose="020B0604020202020204" pitchFamily="34" charset="0"/>
            </a:endParaRPr>
          </a:p>
          <a:p>
            <a:endParaRPr lang="fr-FR" sz="3200" dirty="0">
              <a:latin typeface="Arial" panose="020B0604020202020204" pitchFamily="34" charset="0"/>
              <a:cs typeface="Arial" panose="020B0604020202020204" pitchFamily="34" charset="0"/>
            </a:endParaRP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2935624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682621" y="1615828"/>
            <a:ext cx="11096473" cy="3662541"/>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2 : </a:t>
            </a:r>
          </a:p>
          <a:p>
            <a:endParaRPr lang="fr-FR" sz="2400" b="1" dirty="0">
              <a:latin typeface="Arial" panose="020B0604020202020204" pitchFamily="34" charset="0"/>
              <a:cs typeface="Arial" panose="020B0604020202020204" pitchFamily="34"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Selon vous, est-ce que les jeunes femmes et jeunes hommes (18-29 ans) souhaitent un premier rapport sexuel pour les mêmes raisons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A : non</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B : oui</a:t>
            </a:r>
          </a:p>
          <a:p>
            <a:endParaRPr lang="fr-FR" sz="3200" dirty="0">
              <a:latin typeface="Arial" panose="020B0604020202020204" pitchFamily="34" charset="0"/>
              <a:cs typeface="Arial" panose="020B0604020202020204" pitchFamily="34" charset="0"/>
            </a:endParaRP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1921751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1080918" y="1638688"/>
            <a:ext cx="11096473" cy="4647426"/>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3 : </a:t>
            </a:r>
          </a:p>
          <a:p>
            <a:endParaRPr lang="fr-FR" sz="2400" b="1" dirty="0">
              <a:latin typeface="Arial" panose="020B0604020202020204" pitchFamily="34" charset="0"/>
              <a:cs typeface="Arial" panose="020B0604020202020204" pitchFamily="34"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Combien de jeunes en couple actuellement ou en couple les 12 derniers mois</a:t>
            </a:r>
          </a:p>
          <a:p>
            <a:r>
              <a:rPr lang="fr-FR" sz="2400" b="1" dirty="0">
                <a:latin typeface="Calibri" panose="020F0502020204030204" pitchFamily="34" charset="0"/>
                <a:ea typeface="Calibri" panose="020F0502020204030204" pitchFamily="34" charset="0"/>
                <a:cs typeface="Times New Roman" panose="02020603050405020304" pitchFamily="18" charset="0"/>
              </a:rPr>
              <a:t>entre 10 et 20 ans sont, en moyenne, victimes de violences sexuelles dans leurs relations amoureuses en Europe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A : 6 % de jeunes femmes et 11 % de jeunes hommes</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B : 23 % de jeunes femmes et 17,7 % de jeunes hommes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 : 40 % de jeunes femmes et 17 % de jeunes hommes</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endParaRPr lang="fr-FR" sz="3200" dirty="0">
              <a:latin typeface="Arial" panose="020B0604020202020204" pitchFamily="34" charset="0"/>
              <a:cs typeface="Arial" panose="020B0604020202020204" pitchFamily="34" charset="0"/>
            </a:endParaRP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160684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1080918" y="1638688"/>
            <a:ext cx="11096473" cy="5293757"/>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4 :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Combien de jeunes en couple actuellement ou en couple les 12 derniers mois entre 10 et 20 ans sont, en moyenne, auteurs de violences sexuelles dans leurs relations amoureuses en Europe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A : 1,2 % de jeunes femmes et 3 % de jeunes hommes</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B : 5 % de jeunes femmes et 5,2 % de jeunes hommes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 : 6,3 % de jeunes femmes et 18,5 % de jeunes hommes</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endParaRPr lang="fr-FR" sz="3200" dirty="0">
              <a:latin typeface="Arial" panose="020B0604020202020204" pitchFamily="34" charset="0"/>
              <a:cs typeface="Arial" panose="020B0604020202020204" pitchFamily="34" charset="0"/>
            </a:endParaRP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2477414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875178" y="1371483"/>
            <a:ext cx="11096473" cy="5386090"/>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5 :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Combien de femmes âgées entre 15 et 75 ans, vivant en France ont déjà eu des rapports sexuels forcés au cours de leur vie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A : 5 %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B : 10 %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 : 20 %</a:t>
            </a: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endParaRPr lang="fr-FR" sz="3200" dirty="0">
              <a:latin typeface="Arial" panose="020B0604020202020204" pitchFamily="34" charset="0"/>
              <a:cs typeface="Arial" panose="020B0604020202020204" pitchFamily="34" charset="0"/>
            </a:endParaRP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1519531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875178" y="1371483"/>
            <a:ext cx="11096473" cy="6032421"/>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6 :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Combien d’hommes âgées entre 15 et 75 ans, vivant en France ont déjà eu des rapports sexuels forcés au cours de leur vie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en-US" sz="2400" b="1" dirty="0">
                <a:latin typeface="Calibri" panose="020F0502020204030204" pitchFamily="34" charset="0"/>
                <a:ea typeface="Calibri" panose="020F0502020204030204" pitchFamily="34" charset="0"/>
                <a:cs typeface="Times New Roman" panose="02020603050405020304" pitchFamily="18" charset="0"/>
              </a:rPr>
              <a:t>A : 2 %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en-US" sz="2400" b="1" dirty="0">
                <a:latin typeface="Calibri" panose="020F0502020204030204" pitchFamily="34" charset="0"/>
                <a:ea typeface="Calibri" panose="020F0502020204030204" pitchFamily="34" charset="0"/>
                <a:cs typeface="Times New Roman" panose="02020603050405020304" pitchFamily="18" charset="0"/>
              </a:rPr>
              <a:t>B : 8 %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en-US" sz="2400" b="1" dirty="0">
                <a:latin typeface="Calibri" panose="020F0502020204030204" pitchFamily="34" charset="0"/>
                <a:ea typeface="Calibri" panose="020F0502020204030204" pitchFamily="34" charset="0"/>
                <a:cs typeface="Times New Roman" panose="02020603050405020304" pitchFamily="18" charset="0"/>
              </a:rPr>
              <a:t>C : 15 %</a:t>
            </a:r>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en-US" sz="2400" b="1" dirty="0">
                <a:latin typeface="Calibri" panose="020F0502020204030204" pitchFamily="34" charset="0"/>
                <a:ea typeface="Calibri" panose="020F0502020204030204" pitchFamily="34" charset="0"/>
                <a:cs typeface="Times New Roman" panose="02020603050405020304" pitchFamily="18" charset="0"/>
              </a:rPr>
              <a:t> </a:t>
            </a:r>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endParaRPr lang="fr-FR" sz="3200" dirty="0">
              <a:latin typeface="Arial" panose="020B0604020202020204" pitchFamily="34" charset="0"/>
              <a:cs typeface="Arial" panose="020B0604020202020204" pitchFamily="34" charset="0"/>
            </a:endParaRP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152105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ACF7C05-CCFF-CD43-A920-541C7778458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563986" y="411378"/>
            <a:ext cx="2160240" cy="726763"/>
          </a:xfrm>
          <a:prstGeom prst="rect">
            <a:avLst/>
          </a:prstGeom>
        </p:spPr>
      </p:pic>
      <p:sp>
        <p:nvSpPr>
          <p:cNvPr id="4" name="ZoneTexte 3">
            <a:extLst>
              <a:ext uri="{FF2B5EF4-FFF2-40B4-BE49-F238E27FC236}">
                <a16:creationId xmlns:a16="http://schemas.microsoft.com/office/drawing/2014/main" id="{BD9FE9C1-4F55-0A40-91D0-FC9D238DF6FA}"/>
              </a:ext>
            </a:extLst>
          </p:cNvPr>
          <p:cNvSpPr txBox="1"/>
          <p:nvPr/>
        </p:nvSpPr>
        <p:spPr>
          <a:xfrm>
            <a:off x="875178" y="1371483"/>
            <a:ext cx="11096473" cy="6032421"/>
          </a:xfrm>
          <a:prstGeom prst="rect">
            <a:avLst/>
          </a:prstGeom>
          <a:noFill/>
        </p:spPr>
        <p:txBody>
          <a:bodyPr wrap="square" rtlCol="0">
            <a:spAutoFit/>
          </a:bodyPr>
          <a:lstStyle/>
          <a:p>
            <a:r>
              <a:rPr lang="fr-FR" sz="3200" b="1" dirty="0">
                <a:solidFill>
                  <a:srgbClr val="C00000"/>
                </a:solidFill>
                <a:latin typeface="Arial" panose="020B0604020202020204" pitchFamily="34" charset="0"/>
                <a:cs typeface="Arial" panose="020B0604020202020204" pitchFamily="34" charset="0"/>
              </a:rPr>
              <a:t>Question 7 : </a:t>
            </a:r>
          </a:p>
          <a:p>
            <a:r>
              <a:rPr lang="fr-FR" sz="2400" b="1" dirty="0">
                <a:latin typeface="Calibri" panose="020F0502020204030204" pitchFamily="34" charset="0"/>
                <a:ea typeface="Calibri" panose="020F0502020204030204" pitchFamily="34" charset="0"/>
                <a:cs typeface="Times New Roman" panose="02020603050405020304" pitchFamily="18" charset="0"/>
              </a:rPr>
              <a:t>Combien d’adultes âgés entre 18 et 75 ans, vivant en France rapportent avoir été victimes de violences sexuelles (toutes formes confondues) avant l’âge de 18 ans ?</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A : 8,5 % des femmes et 5,8 % des hommes</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B : 14,5 % des femmes et 6,4 % des hommes</a:t>
            </a: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2400" b="1" dirty="0">
                <a:latin typeface="Calibri" panose="020F0502020204030204" pitchFamily="34" charset="0"/>
                <a:ea typeface="Calibri" panose="020F0502020204030204" pitchFamily="34" charset="0"/>
                <a:cs typeface="Times New Roman" panose="02020603050405020304" pitchFamily="18" charset="0"/>
              </a:rPr>
              <a:t>C : 17 % des femmes et 20 % des hommes</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2400" b="1" dirty="0">
              <a:latin typeface="Calibri" panose="020F0502020204030204" pitchFamily="34" charset="0"/>
              <a:ea typeface="Calibri" panose="020F0502020204030204" pitchFamily="34" charset="0"/>
              <a:cs typeface="Times New Roman" panose="02020603050405020304" pitchFamily="18" charset="0"/>
            </a:endParaRPr>
          </a:p>
          <a:p>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r>
              <a:rPr lang="fr-FR" sz="2400" b="1" dirty="0">
                <a:latin typeface="Calibri" panose="020F0502020204030204" pitchFamily="34" charset="0"/>
                <a:ea typeface="Calibri" panose="020F0502020204030204" pitchFamily="34" charset="0"/>
                <a:cs typeface="Times New Roman" panose="02020603050405020304" pitchFamily="18" charset="0"/>
              </a:rPr>
              <a:t> </a:t>
            </a:r>
            <a:endParaRPr lang="fr-FR" sz="3200" dirty="0">
              <a:latin typeface="Arial" panose="020B0604020202020204" pitchFamily="34" charset="0"/>
              <a:cs typeface="Arial" panose="020B0604020202020204" pitchFamily="34" charset="0"/>
            </a:endParaRPr>
          </a:p>
        </p:txBody>
      </p:sp>
      <p:sp>
        <p:nvSpPr>
          <p:cNvPr id="5" name="Titel 2">
            <a:extLst>
              <a:ext uri="{FF2B5EF4-FFF2-40B4-BE49-F238E27FC236}">
                <a16:creationId xmlns:a16="http://schemas.microsoft.com/office/drawing/2014/main" id="{FD113EB2-B585-C95B-52D4-9724BF0245A2}"/>
              </a:ext>
            </a:extLst>
          </p:cNvPr>
          <p:cNvSpPr txBox="1">
            <a:spLocks/>
          </p:cNvSpPr>
          <p:nvPr>
            <p:custDataLst>
              <p:tags r:id="rId1"/>
            </p:custDataLst>
          </p:nvPr>
        </p:nvSpPr>
        <p:spPr>
          <a:xfrm>
            <a:off x="467774" y="178036"/>
            <a:ext cx="9203245" cy="7346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H" sz="1800" b="1">
                <a:solidFill>
                  <a:schemeClr val="bg1">
                    <a:lumMod val="65000"/>
                  </a:schemeClr>
                </a:solidFill>
                <a:latin typeface="Arial" panose="020B0604020202020204" pitchFamily="34" charset="0"/>
                <a:cs typeface="Arial" panose="020B0604020202020204" pitchFamily="34" charset="0"/>
              </a:rPr>
              <a:t>3. Parler de consentement et prévenir les violences sexualisées</a:t>
            </a:r>
            <a:endParaRPr lang="en-US" sz="1800" baseline="30000" dirty="0">
              <a:latin typeface="Arial" panose="020B0604020202020204" pitchFamily="34" charset="0"/>
              <a:cs typeface="Arial" panose="020B0604020202020204" pitchFamily="34" charset="0"/>
            </a:endParaRPr>
          </a:p>
        </p:txBody>
      </p:sp>
      <p:pic>
        <p:nvPicPr>
          <p:cNvPr id="6" name="Image 5">
            <a:extLst>
              <a:ext uri="{FF2B5EF4-FFF2-40B4-BE49-F238E27FC236}">
                <a16:creationId xmlns:a16="http://schemas.microsoft.com/office/drawing/2014/main" id="{8D1F6571-3CFB-0269-D26E-BE93FC13AD14}"/>
              </a:ext>
            </a:extLst>
          </p:cNvPr>
          <p:cNvPicPr>
            <a:picLocks noChangeAspect="1"/>
          </p:cNvPicPr>
          <p:nvPr/>
        </p:nvPicPr>
        <p:blipFill>
          <a:blip r:embed="rId5" cstate="screen">
            <a:extLst>
              <a:ext uri="{BEBA8EAE-BF5A-486C-A8C5-ECC9F3942E4B}">
                <a14:imgProps xmlns:a14="http://schemas.microsoft.com/office/drawing/2010/main">
                  <a14:imgLayer r:embed="rId6">
                    <a14:imgEffect>
                      <a14:backgroundRemoval t="0" b="100000" l="800" r="100000">
                        <a14:foregroundMark x1="90700" y1="76538" x2="90700" y2="76538"/>
                        <a14:foregroundMark x1="75300" y1="94786" x2="75300" y2="94786"/>
                        <a14:foregroundMark x1="65500" y1="61105" x2="65500" y2="61105"/>
                        <a14:foregroundMark x1="56100" y1="61731" x2="56100" y2="61731"/>
                        <a14:foregroundMark x1="58900" y1="68509" x2="58900" y2="68509"/>
                        <a14:foregroundMark x1="62700" y1="70803" x2="62700" y2="70803"/>
                        <a14:foregroundMark x1="32000" y1="6257" x2="32000" y2="6257"/>
                        <a14:foregroundMark x1="28200" y1="12617" x2="28200" y2="12617"/>
                        <a14:foregroundMark x1="27700" y1="50886" x2="27700" y2="50886"/>
                        <a14:foregroundMark x1="40800" y1="34828" x2="40800" y2="34828"/>
                        <a14:foregroundMark x1="35300" y1="11470" x2="35300" y2="11470"/>
                        <a14:foregroundMark x1="46800" y1="18248" x2="46800" y2="18248"/>
                        <a14:foregroundMark x1="41900" y1="25130" x2="41900" y2="25130"/>
                        <a14:foregroundMark x1="35900" y1="21689" x2="35900" y2="21689"/>
                      </a14:backgroundRemoval>
                    </a14:imgEffect>
                  </a14:imgLayer>
                </a14:imgProps>
              </a:ext>
              <a:ext uri="{28A0092B-C50C-407E-A947-70E740481C1C}">
                <a14:useLocalDpi xmlns:a14="http://schemas.microsoft.com/office/drawing/2010/main"/>
              </a:ext>
            </a:extLst>
          </a:blip>
          <a:stretch>
            <a:fillRect/>
          </a:stretch>
        </p:blipFill>
        <p:spPr>
          <a:xfrm flipH="1">
            <a:off x="9726632" y="4626927"/>
            <a:ext cx="1951512" cy="1871500"/>
          </a:xfrm>
          <a:prstGeom prst="rect">
            <a:avLst/>
          </a:prstGeom>
        </p:spPr>
      </p:pic>
    </p:spTree>
    <p:extLst>
      <p:ext uri="{BB962C8B-B14F-4D97-AF65-F5344CB8AC3E}">
        <p14:creationId xmlns:p14="http://schemas.microsoft.com/office/powerpoint/2010/main" val="19570358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D19D62795D8041931A09743E4FB2FE" ma:contentTypeVersion="11" ma:contentTypeDescription="Create a new document." ma:contentTypeScope="" ma:versionID="e81a6c1a63fd0000efe271554bfce4fd">
  <xsd:schema xmlns:xsd="http://www.w3.org/2001/XMLSchema" xmlns:xs="http://www.w3.org/2001/XMLSchema" xmlns:p="http://schemas.microsoft.com/office/2006/metadata/properties" xmlns:ns3="bfd4692e-7c04-4017-a0d7-ca5fd83d7a04" xmlns:ns4="61294170-44ac-4047-94c4-d57b6eddfc44" targetNamespace="http://schemas.microsoft.com/office/2006/metadata/properties" ma:root="true" ma:fieldsID="df2c047bbf5ab7621d87046c95adf3c0" ns3:_="" ns4:_="">
    <xsd:import namespace="bfd4692e-7c04-4017-a0d7-ca5fd83d7a04"/>
    <xsd:import namespace="61294170-44ac-4047-94c4-d57b6eddfc44"/>
    <xsd:element name="properties">
      <xsd:complexType>
        <xsd:sequence>
          <xsd:element name="documentManagement">
            <xsd:complexType>
              <xsd:all>
                <xsd:element ref="ns3:_activity" minOccurs="0"/>
                <xsd:element ref="ns4:SharedWithUsers" minOccurs="0"/>
                <xsd:element ref="ns4:SharedWithDetails" minOccurs="0"/>
                <xsd:element ref="ns4:SharingHintHash" minOccurs="0"/>
                <xsd:element ref="ns3:MediaServiceMetadata" minOccurs="0"/>
                <xsd:element ref="ns3:MediaServiceFastMetadata"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d4692e-7c04-4017-a0d7-ca5fd83d7a04"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ystemTags" ma:index="15" nillable="true" ma:displayName="MediaServiceSystemTags" ma:hidden="true" ma:internalName="MediaServiceSystemTags" ma:readOnly="true">
      <xsd:simpleType>
        <xsd:restriction base="dms:Note"/>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294170-44ac-4047-94c4-d57b6eddfc44"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element name="SharingHintHash" ma:index="1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bfd4692e-7c04-4017-a0d7-ca5fd83d7a04" xsi:nil="true"/>
  </documentManagement>
</p:properties>
</file>

<file path=customXml/itemProps1.xml><?xml version="1.0" encoding="utf-8"?>
<ds:datastoreItem xmlns:ds="http://schemas.openxmlformats.org/officeDocument/2006/customXml" ds:itemID="{0AC81BE3-5C38-4A43-A4AD-3BF0AC5AFC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d4692e-7c04-4017-a0d7-ca5fd83d7a04"/>
    <ds:schemaRef ds:uri="61294170-44ac-4047-94c4-d57b6eddfc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59E2681-1C2F-4532-BB24-89DCD1FB3E1D}">
  <ds:schemaRefs>
    <ds:schemaRef ds:uri="http://schemas.microsoft.com/sharepoint/v3/contenttype/forms"/>
  </ds:schemaRefs>
</ds:datastoreItem>
</file>

<file path=customXml/itemProps3.xml><?xml version="1.0" encoding="utf-8"?>
<ds:datastoreItem xmlns:ds="http://schemas.openxmlformats.org/officeDocument/2006/customXml" ds:itemID="{5ACBA060-CDE8-46DC-84E5-8EDB445808AF}">
  <ds:schemaRefs>
    <ds:schemaRef ds:uri="http://purl.org/dc/dcmitype/"/>
    <ds:schemaRef ds:uri="bfd4692e-7c04-4017-a0d7-ca5fd83d7a04"/>
    <ds:schemaRef ds:uri="http://www.w3.org/XML/1998/namespace"/>
    <ds:schemaRef ds:uri="http://purl.org/dc/elements/1.1/"/>
    <ds:schemaRef ds:uri="http://purl.org/dc/terms/"/>
    <ds:schemaRef ds:uri="http://schemas.microsoft.com/office/2006/documentManagement/types"/>
    <ds:schemaRef ds:uri="http://schemas.microsoft.com/office/infopath/2007/PartnerControls"/>
    <ds:schemaRef ds:uri="http://schemas.microsoft.com/office/2006/metadata/properties"/>
    <ds:schemaRef ds:uri="http://schemas.openxmlformats.org/package/2006/metadata/core-properties"/>
    <ds:schemaRef ds:uri="61294170-44ac-4047-94c4-d57b6eddfc44"/>
  </ds:schemaRefs>
</ds:datastoreItem>
</file>

<file path=docProps/app.xml><?xml version="1.0" encoding="utf-8"?>
<Properties xmlns="http://schemas.openxmlformats.org/officeDocument/2006/extended-properties" xmlns:vt="http://schemas.openxmlformats.org/officeDocument/2006/docPropsVTypes">
  <Template/>
  <TotalTime>59</TotalTime>
  <Words>2130</Words>
  <Application>Microsoft Office PowerPoint</Application>
  <PresentationFormat>Grand écran</PresentationFormat>
  <Paragraphs>276</Paragraphs>
  <Slides>19</Slides>
  <Notes>18</Notes>
  <HiddenSlides>8</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19</vt:i4>
      </vt:variant>
    </vt:vector>
  </HeadingPairs>
  <TitlesOfParts>
    <vt:vector size="26" baseType="lpstr">
      <vt:lpstr>Aptos</vt:lpstr>
      <vt:lpstr>Aptos Display</vt:lpstr>
      <vt:lpstr>Arial</vt:lpstr>
      <vt:lpstr>Calibri</vt:lpstr>
      <vt:lpstr>Symbol</vt:lpstr>
      <vt:lpstr>Times New Roman</vt:lpstr>
      <vt:lpstr>Thème Office</vt:lpstr>
      <vt:lpstr>3. Parler de consentement et prévenir les violences sexualisées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3. Parler de consentement et prévenir les violences sexualisées</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Capucine Radice</dc:creator>
  <cp:lastModifiedBy>Charlotte AKHRAS-PANCALDI</cp:lastModifiedBy>
  <cp:revision>35</cp:revision>
  <dcterms:created xsi:type="dcterms:W3CDTF">2024-01-16T08:40:34Z</dcterms:created>
  <dcterms:modified xsi:type="dcterms:W3CDTF">2024-09-11T10:29:55Z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0x0101009BD19D62795D8041931A09743E4FB2FE</vt:lpwstr>
  </property>
</Properties>
</file>